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760" r:id="rId1"/>
  </p:sldMasterIdLst>
  <p:notesMasterIdLst>
    <p:notesMasterId r:id="rId14"/>
  </p:notesMasterIdLst>
  <p:sldIdLst>
    <p:sldId id="282" r:id="rId2"/>
    <p:sldId id="277" r:id="rId3"/>
    <p:sldId id="278" r:id="rId4"/>
    <p:sldId id="272" r:id="rId5"/>
    <p:sldId id="273" r:id="rId6"/>
    <p:sldId id="274" r:id="rId7"/>
    <p:sldId id="279" r:id="rId8"/>
    <p:sldId id="259" r:id="rId9"/>
    <p:sldId id="260" r:id="rId10"/>
    <p:sldId id="276" r:id="rId11"/>
    <p:sldId id="271" r:id="rId12"/>
    <p:sldId id="261" r:id="rId1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3C0CEA"/>
    <a:srgbClr val="4C09D1"/>
    <a:srgbClr val="0000FF"/>
    <a:srgbClr val="5F1EE0"/>
    <a:srgbClr val="4B15E5"/>
    <a:srgbClr val="560FE3"/>
    <a:srgbClr val="4004D6"/>
    <a:srgbClr val="2C0FA5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52" autoAdjust="0"/>
    <p:restoredTop sz="94627" autoAdjust="0"/>
  </p:normalViewPr>
  <p:slideViewPr>
    <p:cSldViewPr>
      <p:cViewPr>
        <p:scale>
          <a:sx n="75" d="100"/>
          <a:sy n="75" d="100"/>
        </p:scale>
        <p:origin x="-318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6BAA8F9-16F6-4375-9B6A-F47AE05E9E1D}" type="datetimeFigureOut">
              <a:rPr lang="en-US"/>
              <a:pPr>
                <a:defRPr/>
              </a:pPr>
              <a:t>6/30/2016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055CFF4-A911-4CFA-864D-7A4D92B4B1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82E9F5-A7B6-46DE-80DF-5CF24E2966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Placeholder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2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D38E27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Footer Placeholder 23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D38E27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D38E27"/>
                </a:solidFill>
              </a:defRPr>
            </a:lvl1pPr>
          </a:lstStyle>
          <a:p>
            <a:pPr>
              <a:defRPr/>
            </a:pPr>
            <a:fld id="{A246DC22-FB3F-4697-8A68-07A79D0AA8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61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Arial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Arial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Arial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Arial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Arial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sz="2000" kern="1200">
          <a:solidFill>
            <a:schemeClr val="tx2"/>
          </a:solidFill>
          <a:latin typeface="Arial" pitchFamily="34" charset="0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i849.photobucket.com/albums/ab53/mr_perfect_9x/penciljpg.png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6914" name="Picture 2" descr="1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685800" y="-76200"/>
            <a:ext cx="9906000" cy="701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6915" name="WordArt 3"/>
          <p:cNvSpPr>
            <a:spLocks noChangeArrowheads="1" noChangeShapeType="1" noTextEdit="1"/>
          </p:cNvSpPr>
          <p:nvPr/>
        </p:nvSpPr>
        <p:spPr bwMode="auto">
          <a:xfrm>
            <a:off x="762000" y="1447800"/>
            <a:ext cx="7162800" cy="1752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574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Môn Toán lớp 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66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166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91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08" name="Text Box 20"/>
          <p:cNvSpPr txBox="1">
            <a:spLocks noChangeArrowheads="1"/>
          </p:cNvSpPr>
          <p:nvPr/>
        </p:nvSpPr>
        <p:spPr bwMode="auto">
          <a:xfrm>
            <a:off x="457200" y="1828800"/>
            <a:ext cx="7848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1" u="sng">
                <a:latin typeface="Arial" charset="0"/>
              </a:rPr>
              <a:t>Bài 3:</a:t>
            </a:r>
            <a:r>
              <a:rPr lang="en-US">
                <a:latin typeface="Arial" charset="0"/>
              </a:rPr>
              <a:t> </a:t>
            </a:r>
            <a:r>
              <a:rPr lang="en-US" sz="2400">
                <a:latin typeface="Arial" charset="0"/>
              </a:rPr>
              <a:t>Trong mỗi hình dưới đây:</a:t>
            </a:r>
          </a:p>
        </p:txBody>
      </p:sp>
      <p:sp>
        <p:nvSpPr>
          <p:cNvPr id="12332" name="Text Box 44"/>
          <p:cNvSpPr txBox="1">
            <a:spLocks noChangeArrowheads="1"/>
          </p:cNvSpPr>
          <p:nvPr/>
        </p:nvSpPr>
        <p:spPr bwMode="auto">
          <a:xfrm>
            <a:off x="838200" y="2667000"/>
            <a:ext cx="29718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1">
                <a:latin typeface="Arial" charset="0"/>
              </a:rPr>
              <a:t>a) Nêu tên cặp cạnh song song với nhau.</a:t>
            </a:r>
          </a:p>
        </p:txBody>
      </p:sp>
      <p:sp>
        <p:nvSpPr>
          <p:cNvPr id="12334" name="Text Box 46"/>
          <p:cNvSpPr txBox="1">
            <a:spLocks noChangeArrowheads="1"/>
          </p:cNvSpPr>
          <p:nvPr/>
        </p:nvSpPr>
        <p:spPr bwMode="auto">
          <a:xfrm>
            <a:off x="838200" y="4114800"/>
            <a:ext cx="3048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1">
                <a:latin typeface="Arial" charset="0"/>
              </a:rPr>
              <a:t>b) Nêu tên cặp cạnh vuông góc với nhau.</a:t>
            </a:r>
          </a:p>
        </p:txBody>
      </p:sp>
      <p:sp>
        <p:nvSpPr>
          <p:cNvPr id="11269" name="Text Box 10"/>
          <p:cNvSpPr txBox="1">
            <a:spLocks noChangeArrowheads="1"/>
          </p:cNvSpPr>
          <p:nvPr/>
        </p:nvSpPr>
        <p:spPr bwMode="auto">
          <a:xfrm>
            <a:off x="1828800" y="0"/>
            <a:ext cx="56388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endParaRPr lang="en-US" sz="2400">
              <a:latin typeface="Arial" charset="0"/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en-US" sz="2400" u="sng">
                <a:latin typeface="Arial" charset="0"/>
              </a:rPr>
              <a:t>Toán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2400" b="1">
                <a:latin typeface="Arial" charset="0"/>
              </a:rPr>
              <a:t>HAI ĐƯỜNG THẲNG SONG SONG</a:t>
            </a:r>
          </a:p>
        </p:txBody>
      </p:sp>
      <p:grpSp>
        <p:nvGrpSpPr>
          <p:cNvPr id="2" name="Group 186"/>
          <p:cNvGrpSpPr>
            <a:grpSpLocks/>
          </p:cNvGrpSpPr>
          <p:nvPr/>
        </p:nvGrpSpPr>
        <p:grpSpPr bwMode="auto">
          <a:xfrm>
            <a:off x="4343400" y="2819400"/>
            <a:ext cx="4129088" cy="1962150"/>
            <a:chOff x="2688" y="2304"/>
            <a:chExt cx="2601" cy="1236"/>
          </a:xfrm>
        </p:grpSpPr>
        <p:grpSp>
          <p:nvGrpSpPr>
            <p:cNvPr id="11271" name="Group 12"/>
            <p:cNvGrpSpPr>
              <a:grpSpLocks/>
            </p:cNvGrpSpPr>
            <p:nvPr/>
          </p:nvGrpSpPr>
          <p:grpSpPr bwMode="auto">
            <a:xfrm>
              <a:off x="2688" y="2304"/>
              <a:ext cx="2601" cy="1219"/>
              <a:chOff x="4003" y="5803"/>
              <a:chExt cx="6501" cy="3048"/>
            </a:xfrm>
          </p:grpSpPr>
          <p:grpSp>
            <p:nvGrpSpPr>
              <p:cNvPr id="11281" name="Group 13"/>
              <p:cNvGrpSpPr>
                <a:grpSpLocks/>
              </p:cNvGrpSpPr>
              <p:nvPr/>
            </p:nvGrpSpPr>
            <p:grpSpPr bwMode="auto">
              <a:xfrm>
                <a:off x="4003" y="5803"/>
                <a:ext cx="6501" cy="3048"/>
                <a:chOff x="1843" y="1993"/>
                <a:chExt cx="6501" cy="3048"/>
              </a:xfrm>
            </p:grpSpPr>
            <p:grpSp>
              <p:nvGrpSpPr>
                <p:cNvPr id="11293" name="Group 14"/>
                <p:cNvGrpSpPr>
                  <a:grpSpLocks/>
                </p:cNvGrpSpPr>
                <p:nvPr/>
              </p:nvGrpSpPr>
              <p:grpSpPr bwMode="auto">
                <a:xfrm>
                  <a:off x="1843" y="1993"/>
                  <a:ext cx="6501" cy="381"/>
                  <a:chOff x="1843" y="1993"/>
                  <a:chExt cx="6501" cy="381"/>
                </a:xfrm>
              </p:grpSpPr>
              <p:sp>
                <p:nvSpPr>
                  <p:cNvPr id="11427" name="Rectangle 15"/>
                  <p:cNvSpPr>
                    <a:spLocks noChangeArrowheads="1"/>
                  </p:cNvSpPr>
                  <p:nvPr/>
                </p:nvSpPr>
                <p:spPr bwMode="auto">
                  <a:xfrm>
                    <a:off x="184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1428" name="Rectangle 16"/>
                  <p:cNvSpPr>
                    <a:spLocks noChangeArrowheads="1"/>
                  </p:cNvSpPr>
                  <p:nvPr/>
                </p:nvSpPr>
                <p:spPr bwMode="auto">
                  <a:xfrm>
                    <a:off x="220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1429" name="Rectangle 17"/>
                  <p:cNvSpPr>
                    <a:spLocks noChangeArrowheads="1"/>
                  </p:cNvSpPr>
                  <p:nvPr/>
                </p:nvSpPr>
                <p:spPr bwMode="auto">
                  <a:xfrm>
                    <a:off x="256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1430" name="Rectangle 18"/>
                  <p:cNvSpPr>
                    <a:spLocks noChangeArrowheads="1"/>
                  </p:cNvSpPr>
                  <p:nvPr/>
                </p:nvSpPr>
                <p:spPr bwMode="auto">
                  <a:xfrm>
                    <a:off x="292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1431" name="Rectangle 19"/>
                  <p:cNvSpPr>
                    <a:spLocks noChangeArrowheads="1"/>
                  </p:cNvSpPr>
                  <p:nvPr/>
                </p:nvSpPr>
                <p:spPr bwMode="auto">
                  <a:xfrm>
                    <a:off x="328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1432" name="Rectangle 20"/>
                  <p:cNvSpPr>
                    <a:spLocks noChangeArrowheads="1"/>
                  </p:cNvSpPr>
                  <p:nvPr/>
                </p:nvSpPr>
                <p:spPr bwMode="auto">
                  <a:xfrm>
                    <a:off x="364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1433" name="Rectangle 21"/>
                  <p:cNvSpPr>
                    <a:spLocks noChangeArrowheads="1"/>
                  </p:cNvSpPr>
                  <p:nvPr/>
                </p:nvSpPr>
                <p:spPr bwMode="auto">
                  <a:xfrm>
                    <a:off x="400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1434" name="Rectangle 22"/>
                  <p:cNvSpPr>
                    <a:spLocks noChangeArrowheads="1"/>
                  </p:cNvSpPr>
                  <p:nvPr/>
                </p:nvSpPr>
                <p:spPr bwMode="auto">
                  <a:xfrm>
                    <a:off x="436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1435" name="Rectangle 23"/>
                  <p:cNvSpPr>
                    <a:spLocks noChangeArrowheads="1"/>
                  </p:cNvSpPr>
                  <p:nvPr/>
                </p:nvSpPr>
                <p:spPr bwMode="auto">
                  <a:xfrm>
                    <a:off x="472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1436" name="Rectangle 24"/>
                  <p:cNvSpPr>
                    <a:spLocks noChangeArrowheads="1"/>
                  </p:cNvSpPr>
                  <p:nvPr/>
                </p:nvSpPr>
                <p:spPr bwMode="auto">
                  <a:xfrm>
                    <a:off x="508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1437" name="Rectangle 25"/>
                  <p:cNvSpPr>
                    <a:spLocks noChangeArrowheads="1"/>
                  </p:cNvSpPr>
                  <p:nvPr/>
                </p:nvSpPr>
                <p:spPr bwMode="auto">
                  <a:xfrm>
                    <a:off x="544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1438" name="Rectangle 26"/>
                  <p:cNvSpPr>
                    <a:spLocks noChangeArrowheads="1"/>
                  </p:cNvSpPr>
                  <p:nvPr/>
                </p:nvSpPr>
                <p:spPr bwMode="auto">
                  <a:xfrm>
                    <a:off x="580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1439" name="Rectangle 27"/>
                  <p:cNvSpPr>
                    <a:spLocks noChangeArrowheads="1"/>
                  </p:cNvSpPr>
                  <p:nvPr/>
                </p:nvSpPr>
                <p:spPr bwMode="auto">
                  <a:xfrm>
                    <a:off x="616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1440" name="Rectangle 28"/>
                  <p:cNvSpPr>
                    <a:spLocks noChangeArrowheads="1"/>
                  </p:cNvSpPr>
                  <p:nvPr/>
                </p:nvSpPr>
                <p:spPr bwMode="auto">
                  <a:xfrm>
                    <a:off x="652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1441" name="Rectangle 29"/>
                  <p:cNvSpPr>
                    <a:spLocks noChangeArrowheads="1"/>
                  </p:cNvSpPr>
                  <p:nvPr/>
                </p:nvSpPr>
                <p:spPr bwMode="auto">
                  <a:xfrm>
                    <a:off x="688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1442" name="Rectangle 30"/>
                  <p:cNvSpPr>
                    <a:spLocks noChangeArrowheads="1"/>
                  </p:cNvSpPr>
                  <p:nvPr/>
                </p:nvSpPr>
                <p:spPr bwMode="auto">
                  <a:xfrm>
                    <a:off x="724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1443" name="Rectangle 31"/>
                  <p:cNvSpPr>
                    <a:spLocks noChangeArrowheads="1"/>
                  </p:cNvSpPr>
                  <p:nvPr/>
                </p:nvSpPr>
                <p:spPr bwMode="auto">
                  <a:xfrm>
                    <a:off x="760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1444" name="Rectangle 32"/>
                  <p:cNvSpPr>
                    <a:spLocks noChangeArrowheads="1"/>
                  </p:cNvSpPr>
                  <p:nvPr/>
                </p:nvSpPr>
                <p:spPr bwMode="auto">
                  <a:xfrm>
                    <a:off x="796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</p:grpSp>
            <p:grpSp>
              <p:nvGrpSpPr>
                <p:cNvPr id="11294" name="Group 33"/>
                <p:cNvGrpSpPr>
                  <a:grpSpLocks/>
                </p:cNvGrpSpPr>
                <p:nvPr/>
              </p:nvGrpSpPr>
              <p:grpSpPr bwMode="auto">
                <a:xfrm>
                  <a:off x="1843" y="2374"/>
                  <a:ext cx="6501" cy="381"/>
                  <a:chOff x="1843" y="1993"/>
                  <a:chExt cx="6501" cy="381"/>
                </a:xfrm>
              </p:grpSpPr>
              <p:sp>
                <p:nvSpPr>
                  <p:cNvPr id="11409" name="Rectangle 34"/>
                  <p:cNvSpPr>
                    <a:spLocks noChangeArrowheads="1"/>
                  </p:cNvSpPr>
                  <p:nvPr/>
                </p:nvSpPr>
                <p:spPr bwMode="auto">
                  <a:xfrm>
                    <a:off x="184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1410" name="Rectangle 35"/>
                  <p:cNvSpPr>
                    <a:spLocks noChangeArrowheads="1"/>
                  </p:cNvSpPr>
                  <p:nvPr/>
                </p:nvSpPr>
                <p:spPr bwMode="auto">
                  <a:xfrm>
                    <a:off x="220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1411" name="Rectangle 36"/>
                  <p:cNvSpPr>
                    <a:spLocks noChangeArrowheads="1"/>
                  </p:cNvSpPr>
                  <p:nvPr/>
                </p:nvSpPr>
                <p:spPr bwMode="auto">
                  <a:xfrm>
                    <a:off x="256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1412" name="Rectangle 37"/>
                  <p:cNvSpPr>
                    <a:spLocks noChangeArrowheads="1"/>
                  </p:cNvSpPr>
                  <p:nvPr/>
                </p:nvSpPr>
                <p:spPr bwMode="auto">
                  <a:xfrm>
                    <a:off x="292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1413" name="Rectangle 38"/>
                  <p:cNvSpPr>
                    <a:spLocks noChangeArrowheads="1"/>
                  </p:cNvSpPr>
                  <p:nvPr/>
                </p:nvSpPr>
                <p:spPr bwMode="auto">
                  <a:xfrm>
                    <a:off x="328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1414" name="Rectangle 39"/>
                  <p:cNvSpPr>
                    <a:spLocks noChangeArrowheads="1"/>
                  </p:cNvSpPr>
                  <p:nvPr/>
                </p:nvSpPr>
                <p:spPr bwMode="auto">
                  <a:xfrm>
                    <a:off x="364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1415" name="Rectangle 40"/>
                  <p:cNvSpPr>
                    <a:spLocks noChangeArrowheads="1"/>
                  </p:cNvSpPr>
                  <p:nvPr/>
                </p:nvSpPr>
                <p:spPr bwMode="auto">
                  <a:xfrm>
                    <a:off x="400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1416" name="Rectangle 41"/>
                  <p:cNvSpPr>
                    <a:spLocks noChangeArrowheads="1"/>
                  </p:cNvSpPr>
                  <p:nvPr/>
                </p:nvSpPr>
                <p:spPr bwMode="auto">
                  <a:xfrm>
                    <a:off x="436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1417" name="Rectangle 42"/>
                  <p:cNvSpPr>
                    <a:spLocks noChangeArrowheads="1"/>
                  </p:cNvSpPr>
                  <p:nvPr/>
                </p:nvSpPr>
                <p:spPr bwMode="auto">
                  <a:xfrm>
                    <a:off x="472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1418" name="Rectangle 43"/>
                  <p:cNvSpPr>
                    <a:spLocks noChangeArrowheads="1"/>
                  </p:cNvSpPr>
                  <p:nvPr/>
                </p:nvSpPr>
                <p:spPr bwMode="auto">
                  <a:xfrm>
                    <a:off x="508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1419" name="Rectangle 44"/>
                  <p:cNvSpPr>
                    <a:spLocks noChangeArrowheads="1"/>
                  </p:cNvSpPr>
                  <p:nvPr/>
                </p:nvSpPr>
                <p:spPr bwMode="auto">
                  <a:xfrm>
                    <a:off x="544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1420" name="Rectangle 45"/>
                  <p:cNvSpPr>
                    <a:spLocks noChangeArrowheads="1"/>
                  </p:cNvSpPr>
                  <p:nvPr/>
                </p:nvSpPr>
                <p:spPr bwMode="auto">
                  <a:xfrm>
                    <a:off x="580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1421" name="Rectangle 46"/>
                  <p:cNvSpPr>
                    <a:spLocks noChangeArrowheads="1"/>
                  </p:cNvSpPr>
                  <p:nvPr/>
                </p:nvSpPr>
                <p:spPr bwMode="auto">
                  <a:xfrm>
                    <a:off x="616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1422" name="Rectangle 47"/>
                  <p:cNvSpPr>
                    <a:spLocks noChangeArrowheads="1"/>
                  </p:cNvSpPr>
                  <p:nvPr/>
                </p:nvSpPr>
                <p:spPr bwMode="auto">
                  <a:xfrm>
                    <a:off x="652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1423" name="Rectangle 48"/>
                  <p:cNvSpPr>
                    <a:spLocks noChangeArrowheads="1"/>
                  </p:cNvSpPr>
                  <p:nvPr/>
                </p:nvSpPr>
                <p:spPr bwMode="auto">
                  <a:xfrm>
                    <a:off x="688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1424" name="Rectangle 49"/>
                  <p:cNvSpPr>
                    <a:spLocks noChangeArrowheads="1"/>
                  </p:cNvSpPr>
                  <p:nvPr/>
                </p:nvSpPr>
                <p:spPr bwMode="auto">
                  <a:xfrm>
                    <a:off x="724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1425" name="Rectangle 50"/>
                  <p:cNvSpPr>
                    <a:spLocks noChangeArrowheads="1"/>
                  </p:cNvSpPr>
                  <p:nvPr/>
                </p:nvSpPr>
                <p:spPr bwMode="auto">
                  <a:xfrm>
                    <a:off x="760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1426" name="Rectangle 51"/>
                  <p:cNvSpPr>
                    <a:spLocks noChangeArrowheads="1"/>
                  </p:cNvSpPr>
                  <p:nvPr/>
                </p:nvSpPr>
                <p:spPr bwMode="auto">
                  <a:xfrm>
                    <a:off x="796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</p:grpSp>
            <p:grpSp>
              <p:nvGrpSpPr>
                <p:cNvPr id="11295" name="Group 52"/>
                <p:cNvGrpSpPr>
                  <a:grpSpLocks/>
                </p:cNvGrpSpPr>
                <p:nvPr/>
              </p:nvGrpSpPr>
              <p:grpSpPr bwMode="auto">
                <a:xfrm>
                  <a:off x="1843" y="2755"/>
                  <a:ext cx="6501" cy="381"/>
                  <a:chOff x="1843" y="1993"/>
                  <a:chExt cx="6501" cy="381"/>
                </a:xfrm>
              </p:grpSpPr>
              <p:sp>
                <p:nvSpPr>
                  <p:cNvPr id="11391" name="Rectangle 53"/>
                  <p:cNvSpPr>
                    <a:spLocks noChangeArrowheads="1"/>
                  </p:cNvSpPr>
                  <p:nvPr/>
                </p:nvSpPr>
                <p:spPr bwMode="auto">
                  <a:xfrm>
                    <a:off x="184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1392" name="Rectangle 54"/>
                  <p:cNvSpPr>
                    <a:spLocks noChangeArrowheads="1"/>
                  </p:cNvSpPr>
                  <p:nvPr/>
                </p:nvSpPr>
                <p:spPr bwMode="auto">
                  <a:xfrm>
                    <a:off x="220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1393" name="Rectangle 55"/>
                  <p:cNvSpPr>
                    <a:spLocks noChangeArrowheads="1"/>
                  </p:cNvSpPr>
                  <p:nvPr/>
                </p:nvSpPr>
                <p:spPr bwMode="auto">
                  <a:xfrm>
                    <a:off x="256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1394" name="Rectangle 56"/>
                  <p:cNvSpPr>
                    <a:spLocks noChangeArrowheads="1"/>
                  </p:cNvSpPr>
                  <p:nvPr/>
                </p:nvSpPr>
                <p:spPr bwMode="auto">
                  <a:xfrm>
                    <a:off x="292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1395" name="Rectangle 57"/>
                  <p:cNvSpPr>
                    <a:spLocks noChangeArrowheads="1"/>
                  </p:cNvSpPr>
                  <p:nvPr/>
                </p:nvSpPr>
                <p:spPr bwMode="auto">
                  <a:xfrm>
                    <a:off x="328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1396" name="Rectangle 58"/>
                  <p:cNvSpPr>
                    <a:spLocks noChangeArrowheads="1"/>
                  </p:cNvSpPr>
                  <p:nvPr/>
                </p:nvSpPr>
                <p:spPr bwMode="auto">
                  <a:xfrm>
                    <a:off x="364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1397" name="Rectangle 59"/>
                  <p:cNvSpPr>
                    <a:spLocks noChangeArrowheads="1"/>
                  </p:cNvSpPr>
                  <p:nvPr/>
                </p:nvSpPr>
                <p:spPr bwMode="auto">
                  <a:xfrm>
                    <a:off x="400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1398" name="Rectangle 60"/>
                  <p:cNvSpPr>
                    <a:spLocks noChangeArrowheads="1"/>
                  </p:cNvSpPr>
                  <p:nvPr/>
                </p:nvSpPr>
                <p:spPr bwMode="auto">
                  <a:xfrm>
                    <a:off x="436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1399" name="Rectangle 61"/>
                  <p:cNvSpPr>
                    <a:spLocks noChangeArrowheads="1"/>
                  </p:cNvSpPr>
                  <p:nvPr/>
                </p:nvSpPr>
                <p:spPr bwMode="auto">
                  <a:xfrm>
                    <a:off x="472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1400" name="Rectangle 62"/>
                  <p:cNvSpPr>
                    <a:spLocks noChangeArrowheads="1"/>
                  </p:cNvSpPr>
                  <p:nvPr/>
                </p:nvSpPr>
                <p:spPr bwMode="auto">
                  <a:xfrm>
                    <a:off x="508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1401" name="Rectangle 63"/>
                  <p:cNvSpPr>
                    <a:spLocks noChangeArrowheads="1"/>
                  </p:cNvSpPr>
                  <p:nvPr/>
                </p:nvSpPr>
                <p:spPr bwMode="auto">
                  <a:xfrm>
                    <a:off x="544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1402" name="Rectangle 64"/>
                  <p:cNvSpPr>
                    <a:spLocks noChangeArrowheads="1"/>
                  </p:cNvSpPr>
                  <p:nvPr/>
                </p:nvSpPr>
                <p:spPr bwMode="auto">
                  <a:xfrm>
                    <a:off x="580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1403" name="Rectangle 65"/>
                  <p:cNvSpPr>
                    <a:spLocks noChangeArrowheads="1"/>
                  </p:cNvSpPr>
                  <p:nvPr/>
                </p:nvSpPr>
                <p:spPr bwMode="auto">
                  <a:xfrm>
                    <a:off x="616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1404" name="Rectangle 66"/>
                  <p:cNvSpPr>
                    <a:spLocks noChangeArrowheads="1"/>
                  </p:cNvSpPr>
                  <p:nvPr/>
                </p:nvSpPr>
                <p:spPr bwMode="auto">
                  <a:xfrm>
                    <a:off x="652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1405" name="Rectangle 67"/>
                  <p:cNvSpPr>
                    <a:spLocks noChangeArrowheads="1"/>
                  </p:cNvSpPr>
                  <p:nvPr/>
                </p:nvSpPr>
                <p:spPr bwMode="auto">
                  <a:xfrm>
                    <a:off x="688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1406" name="Rectangle 68"/>
                  <p:cNvSpPr>
                    <a:spLocks noChangeArrowheads="1"/>
                  </p:cNvSpPr>
                  <p:nvPr/>
                </p:nvSpPr>
                <p:spPr bwMode="auto">
                  <a:xfrm>
                    <a:off x="724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1407" name="Rectangle 69"/>
                  <p:cNvSpPr>
                    <a:spLocks noChangeArrowheads="1"/>
                  </p:cNvSpPr>
                  <p:nvPr/>
                </p:nvSpPr>
                <p:spPr bwMode="auto">
                  <a:xfrm>
                    <a:off x="760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1408" name="Rectangle 70"/>
                  <p:cNvSpPr>
                    <a:spLocks noChangeArrowheads="1"/>
                  </p:cNvSpPr>
                  <p:nvPr/>
                </p:nvSpPr>
                <p:spPr bwMode="auto">
                  <a:xfrm>
                    <a:off x="796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</p:grpSp>
            <p:grpSp>
              <p:nvGrpSpPr>
                <p:cNvPr id="11296" name="Group 71"/>
                <p:cNvGrpSpPr>
                  <a:grpSpLocks/>
                </p:cNvGrpSpPr>
                <p:nvPr/>
              </p:nvGrpSpPr>
              <p:grpSpPr bwMode="auto">
                <a:xfrm>
                  <a:off x="1843" y="3136"/>
                  <a:ext cx="6501" cy="381"/>
                  <a:chOff x="1843" y="1993"/>
                  <a:chExt cx="6501" cy="381"/>
                </a:xfrm>
              </p:grpSpPr>
              <p:sp>
                <p:nvSpPr>
                  <p:cNvPr id="11373" name="Rectangle 72"/>
                  <p:cNvSpPr>
                    <a:spLocks noChangeArrowheads="1"/>
                  </p:cNvSpPr>
                  <p:nvPr/>
                </p:nvSpPr>
                <p:spPr bwMode="auto">
                  <a:xfrm>
                    <a:off x="184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1374" name="Rectangle 73"/>
                  <p:cNvSpPr>
                    <a:spLocks noChangeArrowheads="1"/>
                  </p:cNvSpPr>
                  <p:nvPr/>
                </p:nvSpPr>
                <p:spPr bwMode="auto">
                  <a:xfrm>
                    <a:off x="220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1375" name="Rectangle 74"/>
                  <p:cNvSpPr>
                    <a:spLocks noChangeArrowheads="1"/>
                  </p:cNvSpPr>
                  <p:nvPr/>
                </p:nvSpPr>
                <p:spPr bwMode="auto">
                  <a:xfrm>
                    <a:off x="256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1376" name="Rectangle 75"/>
                  <p:cNvSpPr>
                    <a:spLocks noChangeArrowheads="1"/>
                  </p:cNvSpPr>
                  <p:nvPr/>
                </p:nvSpPr>
                <p:spPr bwMode="auto">
                  <a:xfrm>
                    <a:off x="292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1377" name="Rectangle 76"/>
                  <p:cNvSpPr>
                    <a:spLocks noChangeArrowheads="1"/>
                  </p:cNvSpPr>
                  <p:nvPr/>
                </p:nvSpPr>
                <p:spPr bwMode="auto">
                  <a:xfrm>
                    <a:off x="328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1378" name="Rectangle 77"/>
                  <p:cNvSpPr>
                    <a:spLocks noChangeArrowheads="1"/>
                  </p:cNvSpPr>
                  <p:nvPr/>
                </p:nvSpPr>
                <p:spPr bwMode="auto">
                  <a:xfrm>
                    <a:off x="364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1379" name="Rectangle 78"/>
                  <p:cNvSpPr>
                    <a:spLocks noChangeArrowheads="1"/>
                  </p:cNvSpPr>
                  <p:nvPr/>
                </p:nvSpPr>
                <p:spPr bwMode="auto">
                  <a:xfrm>
                    <a:off x="400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1380" name="Rectangle 79"/>
                  <p:cNvSpPr>
                    <a:spLocks noChangeArrowheads="1"/>
                  </p:cNvSpPr>
                  <p:nvPr/>
                </p:nvSpPr>
                <p:spPr bwMode="auto">
                  <a:xfrm>
                    <a:off x="436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1381" name="Rectangle 80"/>
                  <p:cNvSpPr>
                    <a:spLocks noChangeArrowheads="1"/>
                  </p:cNvSpPr>
                  <p:nvPr/>
                </p:nvSpPr>
                <p:spPr bwMode="auto">
                  <a:xfrm>
                    <a:off x="472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1382" name="Rectangle 81"/>
                  <p:cNvSpPr>
                    <a:spLocks noChangeArrowheads="1"/>
                  </p:cNvSpPr>
                  <p:nvPr/>
                </p:nvSpPr>
                <p:spPr bwMode="auto">
                  <a:xfrm>
                    <a:off x="508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1383" name="Rectangle 82"/>
                  <p:cNvSpPr>
                    <a:spLocks noChangeArrowheads="1"/>
                  </p:cNvSpPr>
                  <p:nvPr/>
                </p:nvSpPr>
                <p:spPr bwMode="auto">
                  <a:xfrm>
                    <a:off x="544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1384" name="Rectangle 83"/>
                  <p:cNvSpPr>
                    <a:spLocks noChangeArrowheads="1"/>
                  </p:cNvSpPr>
                  <p:nvPr/>
                </p:nvSpPr>
                <p:spPr bwMode="auto">
                  <a:xfrm>
                    <a:off x="580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1385" name="Rectangle 84"/>
                  <p:cNvSpPr>
                    <a:spLocks noChangeArrowheads="1"/>
                  </p:cNvSpPr>
                  <p:nvPr/>
                </p:nvSpPr>
                <p:spPr bwMode="auto">
                  <a:xfrm>
                    <a:off x="616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1386" name="Rectangle 85"/>
                  <p:cNvSpPr>
                    <a:spLocks noChangeArrowheads="1"/>
                  </p:cNvSpPr>
                  <p:nvPr/>
                </p:nvSpPr>
                <p:spPr bwMode="auto">
                  <a:xfrm>
                    <a:off x="652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1387" name="Rectangle 86"/>
                  <p:cNvSpPr>
                    <a:spLocks noChangeArrowheads="1"/>
                  </p:cNvSpPr>
                  <p:nvPr/>
                </p:nvSpPr>
                <p:spPr bwMode="auto">
                  <a:xfrm>
                    <a:off x="688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1388" name="Rectangle 87"/>
                  <p:cNvSpPr>
                    <a:spLocks noChangeArrowheads="1"/>
                  </p:cNvSpPr>
                  <p:nvPr/>
                </p:nvSpPr>
                <p:spPr bwMode="auto">
                  <a:xfrm>
                    <a:off x="724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1389" name="Rectangle 88"/>
                  <p:cNvSpPr>
                    <a:spLocks noChangeArrowheads="1"/>
                  </p:cNvSpPr>
                  <p:nvPr/>
                </p:nvSpPr>
                <p:spPr bwMode="auto">
                  <a:xfrm>
                    <a:off x="760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1390" name="Rectangle 89"/>
                  <p:cNvSpPr>
                    <a:spLocks noChangeArrowheads="1"/>
                  </p:cNvSpPr>
                  <p:nvPr/>
                </p:nvSpPr>
                <p:spPr bwMode="auto">
                  <a:xfrm>
                    <a:off x="796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</p:grpSp>
            <p:grpSp>
              <p:nvGrpSpPr>
                <p:cNvPr id="11297" name="Group 90"/>
                <p:cNvGrpSpPr>
                  <a:grpSpLocks/>
                </p:cNvGrpSpPr>
                <p:nvPr/>
              </p:nvGrpSpPr>
              <p:grpSpPr bwMode="auto">
                <a:xfrm>
                  <a:off x="1843" y="3517"/>
                  <a:ext cx="6501" cy="381"/>
                  <a:chOff x="1843" y="1993"/>
                  <a:chExt cx="6501" cy="381"/>
                </a:xfrm>
              </p:grpSpPr>
              <p:sp>
                <p:nvSpPr>
                  <p:cNvPr id="11355" name="Rectangle 91"/>
                  <p:cNvSpPr>
                    <a:spLocks noChangeArrowheads="1"/>
                  </p:cNvSpPr>
                  <p:nvPr/>
                </p:nvSpPr>
                <p:spPr bwMode="auto">
                  <a:xfrm>
                    <a:off x="184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1356" name="Rectangle 92"/>
                  <p:cNvSpPr>
                    <a:spLocks noChangeArrowheads="1"/>
                  </p:cNvSpPr>
                  <p:nvPr/>
                </p:nvSpPr>
                <p:spPr bwMode="auto">
                  <a:xfrm>
                    <a:off x="220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1357" name="Rectangle 93"/>
                  <p:cNvSpPr>
                    <a:spLocks noChangeArrowheads="1"/>
                  </p:cNvSpPr>
                  <p:nvPr/>
                </p:nvSpPr>
                <p:spPr bwMode="auto">
                  <a:xfrm>
                    <a:off x="256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1358" name="Rectangle 94"/>
                  <p:cNvSpPr>
                    <a:spLocks noChangeArrowheads="1"/>
                  </p:cNvSpPr>
                  <p:nvPr/>
                </p:nvSpPr>
                <p:spPr bwMode="auto">
                  <a:xfrm>
                    <a:off x="292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1359" name="Rectangle 95"/>
                  <p:cNvSpPr>
                    <a:spLocks noChangeArrowheads="1"/>
                  </p:cNvSpPr>
                  <p:nvPr/>
                </p:nvSpPr>
                <p:spPr bwMode="auto">
                  <a:xfrm>
                    <a:off x="328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1360" name="Rectangle 96"/>
                  <p:cNvSpPr>
                    <a:spLocks noChangeArrowheads="1"/>
                  </p:cNvSpPr>
                  <p:nvPr/>
                </p:nvSpPr>
                <p:spPr bwMode="auto">
                  <a:xfrm>
                    <a:off x="364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1361" name="Rectangle 97"/>
                  <p:cNvSpPr>
                    <a:spLocks noChangeArrowheads="1"/>
                  </p:cNvSpPr>
                  <p:nvPr/>
                </p:nvSpPr>
                <p:spPr bwMode="auto">
                  <a:xfrm>
                    <a:off x="400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1362" name="Rectangle 98"/>
                  <p:cNvSpPr>
                    <a:spLocks noChangeArrowheads="1"/>
                  </p:cNvSpPr>
                  <p:nvPr/>
                </p:nvSpPr>
                <p:spPr bwMode="auto">
                  <a:xfrm>
                    <a:off x="436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1363" name="Rectangle 99"/>
                  <p:cNvSpPr>
                    <a:spLocks noChangeArrowheads="1"/>
                  </p:cNvSpPr>
                  <p:nvPr/>
                </p:nvSpPr>
                <p:spPr bwMode="auto">
                  <a:xfrm>
                    <a:off x="472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1364" name="Rectangle 100"/>
                  <p:cNvSpPr>
                    <a:spLocks noChangeArrowheads="1"/>
                  </p:cNvSpPr>
                  <p:nvPr/>
                </p:nvSpPr>
                <p:spPr bwMode="auto">
                  <a:xfrm>
                    <a:off x="508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1365" name="Rectangle 101"/>
                  <p:cNvSpPr>
                    <a:spLocks noChangeArrowheads="1"/>
                  </p:cNvSpPr>
                  <p:nvPr/>
                </p:nvSpPr>
                <p:spPr bwMode="auto">
                  <a:xfrm>
                    <a:off x="544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1366" name="Rectangle 102"/>
                  <p:cNvSpPr>
                    <a:spLocks noChangeArrowheads="1"/>
                  </p:cNvSpPr>
                  <p:nvPr/>
                </p:nvSpPr>
                <p:spPr bwMode="auto">
                  <a:xfrm>
                    <a:off x="580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1367" name="Rectangle 103"/>
                  <p:cNvSpPr>
                    <a:spLocks noChangeArrowheads="1"/>
                  </p:cNvSpPr>
                  <p:nvPr/>
                </p:nvSpPr>
                <p:spPr bwMode="auto">
                  <a:xfrm>
                    <a:off x="616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1368" name="Rectangle 104"/>
                  <p:cNvSpPr>
                    <a:spLocks noChangeArrowheads="1"/>
                  </p:cNvSpPr>
                  <p:nvPr/>
                </p:nvSpPr>
                <p:spPr bwMode="auto">
                  <a:xfrm>
                    <a:off x="652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1369" name="Rectangle 105"/>
                  <p:cNvSpPr>
                    <a:spLocks noChangeArrowheads="1"/>
                  </p:cNvSpPr>
                  <p:nvPr/>
                </p:nvSpPr>
                <p:spPr bwMode="auto">
                  <a:xfrm>
                    <a:off x="688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1370" name="Rectangle 106"/>
                  <p:cNvSpPr>
                    <a:spLocks noChangeArrowheads="1"/>
                  </p:cNvSpPr>
                  <p:nvPr/>
                </p:nvSpPr>
                <p:spPr bwMode="auto">
                  <a:xfrm>
                    <a:off x="724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1371" name="Rectangle 107"/>
                  <p:cNvSpPr>
                    <a:spLocks noChangeArrowheads="1"/>
                  </p:cNvSpPr>
                  <p:nvPr/>
                </p:nvSpPr>
                <p:spPr bwMode="auto">
                  <a:xfrm>
                    <a:off x="760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1372" name="Rectangle 108"/>
                  <p:cNvSpPr>
                    <a:spLocks noChangeArrowheads="1"/>
                  </p:cNvSpPr>
                  <p:nvPr/>
                </p:nvSpPr>
                <p:spPr bwMode="auto">
                  <a:xfrm>
                    <a:off x="796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</p:grpSp>
            <p:grpSp>
              <p:nvGrpSpPr>
                <p:cNvPr id="11298" name="Group 109"/>
                <p:cNvGrpSpPr>
                  <a:grpSpLocks/>
                </p:cNvGrpSpPr>
                <p:nvPr/>
              </p:nvGrpSpPr>
              <p:grpSpPr bwMode="auto">
                <a:xfrm>
                  <a:off x="1843" y="3898"/>
                  <a:ext cx="6501" cy="381"/>
                  <a:chOff x="1843" y="1993"/>
                  <a:chExt cx="6501" cy="381"/>
                </a:xfrm>
              </p:grpSpPr>
              <p:sp>
                <p:nvSpPr>
                  <p:cNvPr id="11337" name="Rectangle 110"/>
                  <p:cNvSpPr>
                    <a:spLocks noChangeArrowheads="1"/>
                  </p:cNvSpPr>
                  <p:nvPr/>
                </p:nvSpPr>
                <p:spPr bwMode="auto">
                  <a:xfrm>
                    <a:off x="184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1338" name="Rectangle 111"/>
                  <p:cNvSpPr>
                    <a:spLocks noChangeArrowheads="1"/>
                  </p:cNvSpPr>
                  <p:nvPr/>
                </p:nvSpPr>
                <p:spPr bwMode="auto">
                  <a:xfrm>
                    <a:off x="220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1339" name="Rectangle 112"/>
                  <p:cNvSpPr>
                    <a:spLocks noChangeArrowheads="1"/>
                  </p:cNvSpPr>
                  <p:nvPr/>
                </p:nvSpPr>
                <p:spPr bwMode="auto">
                  <a:xfrm>
                    <a:off x="256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1340" name="Rectangle 113"/>
                  <p:cNvSpPr>
                    <a:spLocks noChangeArrowheads="1"/>
                  </p:cNvSpPr>
                  <p:nvPr/>
                </p:nvSpPr>
                <p:spPr bwMode="auto">
                  <a:xfrm>
                    <a:off x="292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1341" name="Rectangle 114"/>
                  <p:cNvSpPr>
                    <a:spLocks noChangeArrowheads="1"/>
                  </p:cNvSpPr>
                  <p:nvPr/>
                </p:nvSpPr>
                <p:spPr bwMode="auto">
                  <a:xfrm>
                    <a:off x="328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1342" name="Rectangle 115"/>
                  <p:cNvSpPr>
                    <a:spLocks noChangeArrowheads="1"/>
                  </p:cNvSpPr>
                  <p:nvPr/>
                </p:nvSpPr>
                <p:spPr bwMode="auto">
                  <a:xfrm>
                    <a:off x="364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1343" name="Rectangle 116"/>
                  <p:cNvSpPr>
                    <a:spLocks noChangeArrowheads="1"/>
                  </p:cNvSpPr>
                  <p:nvPr/>
                </p:nvSpPr>
                <p:spPr bwMode="auto">
                  <a:xfrm>
                    <a:off x="400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1344" name="Rectangle 117"/>
                  <p:cNvSpPr>
                    <a:spLocks noChangeArrowheads="1"/>
                  </p:cNvSpPr>
                  <p:nvPr/>
                </p:nvSpPr>
                <p:spPr bwMode="auto">
                  <a:xfrm>
                    <a:off x="436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1345" name="Rectangle 118"/>
                  <p:cNvSpPr>
                    <a:spLocks noChangeArrowheads="1"/>
                  </p:cNvSpPr>
                  <p:nvPr/>
                </p:nvSpPr>
                <p:spPr bwMode="auto">
                  <a:xfrm>
                    <a:off x="472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1346" name="Rectangle 119"/>
                  <p:cNvSpPr>
                    <a:spLocks noChangeArrowheads="1"/>
                  </p:cNvSpPr>
                  <p:nvPr/>
                </p:nvSpPr>
                <p:spPr bwMode="auto">
                  <a:xfrm>
                    <a:off x="508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1347" name="Rectangle 120"/>
                  <p:cNvSpPr>
                    <a:spLocks noChangeArrowheads="1"/>
                  </p:cNvSpPr>
                  <p:nvPr/>
                </p:nvSpPr>
                <p:spPr bwMode="auto">
                  <a:xfrm>
                    <a:off x="544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1348" name="Rectangle 121"/>
                  <p:cNvSpPr>
                    <a:spLocks noChangeArrowheads="1"/>
                  </p:cNvSpPr>
                  <p:nvPr/>
                </p:nvSpPr>
                <p:spPr bwMode="auto">
                  <a:xfrm>
                    <a:off x="580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1349" name="Rectangle 122"/>
                  <p:cNvSpPr>
                    <a:spLocks noChangeArrowheads="1"/>
                  </p:cNvSpPr>
                  <p:nvPr/>
                </p:nvSpPr>
                <p:spPr bwMode="auto">
                  <a:xfrm>
                    <a:off x="616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1350" name="Rectangle 123"/>
                  <p:cNvSpPr>
                    <a:spLocks noChangeArrowheads="1"/>
                  </p:cNvSpPr>
                  <p:nvPr/>
                </p:nvSpPr>
                <p:spPr bwMode="auto">
                  <a:xfrm>
                    <a:off x="652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1351" name="Rectangle 124"/>
                  <p:cNvSpPr>
                    <a:spLocks noChangeArrowheads="1"/>
                  </p:cNvSpPr>
                  <p:nvPr/>
                </p:nvSpPr>
                <p:spPr bwMode="auto">
                  <a:xfrm>
                    <a:off x="688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1352" name="Rectangle 125"/>
                  <p:cNvSpPr>
                    <a:spLocks noChangeArrowheads="1"/>
                  </p:cNvSpPr>
                  <p:nvPr/>
                </p:nvSpPr>
                <p:spPr bwMode="auto">
                  <a:xfrm>
                    <a:off x="724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1353" name="Rectangle 126"/>
                  <p:cNvSpPr>
                    <a:spLocks noChangeArrowheads="1"/>
                  </p:cNvSpPr>
                  <p:nvPr/>
                </p:nvSpPr>
                <p:spPr bwMode="auto">
                  <a:xfrm>
                    <a:off x="760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1354" name="Rectangle 127"/>
                  <p:cNvSpPr>
                    <a:spLocks noChangeArrowheads="1"/>
                  </p:cNvSpPr>
                  <p:nvPr/>
                </p:nvSpPr>
                <p:spPr bwMode="auto">
                  <a:xfrm>
                    <a:off x="796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</p:grpSp>
            <p:grpSp>
              <p:nvGrpSpPr>
                <p:cNvPr id="11299" name="Group 128"/>
                <p:cNvGrpSpPr>
                  <a:grpSpLocks/>
                </p:cNvGrpSpPr>
                <p:nvPr/>
              </p:nvGrpSpPr>
              <p:grpSpPr bwMode="auto">
                <a:xfrm>
                  <a:off x="1843" y="4279"/>
                  <a:ext cx="6501" cy="381"/>
                  <a:chOff x="1843" y="1993"/>
                  <a:chExt cx="6501" cy="381"/>
                </a:xfrm>
              </p:grpSpPr>
              <p:sp>
                <p:nvSpPr>
                  <p:cNvPr id="11319" name="Rectangle 129"/>
                  <p:cNvSpPr>
                    <a:spLocks noChangeArrowheads="1"/>
                  </p:cNvSpPr>
                  <p:nvPr/>
                </p:nvSpPr>
                <p:spPr bwMode="auto">
                  <a:xfrm>
                    <a:off x="184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1320" name="Rectangle 130"/>
                  <p:cNvSpPr>
                    <a:spLocks noChangeArrowheads="1"/>
                  </p:cNvSpPr>
                  <p:nvPr/>
                </p:nvSpPr>
                <p:spPr bwMode="auto">
                  <a:xfrm>
                    <a:off x="220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1321" name="Rectangle 131"/>
                  <p:cNvSpPr>
                    <a:spLocks noChangeArrowheads="1"/>
                  </p:cNvSpPr>
                  <p:nvPr/>
                </p:nvSpPr>
                <p:spPr bwMode="auto">
                  <a:xfrm>
                    <a:off x="256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1322" name="Rectangle 132"/>
                  <p:cNvSpPr>
                    <a:spLocks noChangeArrowheads="1"/>
                  </p:cNvSpPr>
                  <p:nvPr/>
                </p:nvSpPr>
                <p:spPr bwMode="auto">
                  <a:xfrm>
                    <a:off x="292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1323" name="Rectangle 133"/>
                  <p:cNvSpPr>
                    <a:spLocks noChangeArrowheads="1"/>
                  </p:cNvSpPr>
                  <p:nvPr/>
                </p:nvSpPr>
                <p:spPr bwMode="auto">
                  <a:xfrm>
                    <a:off x="328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1324" name="Rectangle 134"/>
                  <p:cNvSpPr>
                    <a:spLocks noChangeArrowheads="1"/>
                  </p:cNvSpPr>
                  <p:nvPr/>
                </p:nvSpPr>
                <p:spPr bwMode="auto">
                  <a:xfrm>
                    <a:off x="364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1325" name="Rectangle 135"/>
                  <p:cNvSpPr>
                    <a:spLocks noChangeArrowheads="1"/>
                  </p:cNvSpPr>
                  <p:nvPr/>
                </p:nvSpPr>
                <p:spPr bwMode="auto">
                  <a:xfrm>
                    <a:off x="400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1326" name="Rectangle 136"/>
                  <p:cNvSpPr>
                    <a:spLocks noChangeArrowheads="1"/>
                  </p:cNvSpPr>
                  <p:nvPr/>
                </p:nvSpPr>
                <p:spPr bwMode="auto">
                  <a:xfrm>
                    <a:off x="436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1327" name="Rectangle 137"/>
                  <p:cNvSpPr>
                    <a:spLocks noChangeArrowheads="1"/>
                  </p:cNvSpPr>
                  <p:nvPr/>
                </p:nvSpPr>
                <p:spPr bwMode="auto">
                  <a:xfrm>
                    <a:off x="472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1328" name="Rectangle 138"/>
                  <p:cNvSpPr>
                    <a:spLocks noChangeArrowheads="1"/>
                  </p:cNvSpPr>
                  <p:nvPr/>
                </p:nvSpPr>
                <p:spPr bwMode="auto">
                  <a:xfrm>
                    <a:off x="508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1329" name="Rectangle 139"/>
                  <p:cNvSpPr>
                    <a:spLocks noChangeArrowheads="1"/>
                  </p:cNvSpPr>
                  <p:nvPr/>
                </p:nvSpPr>
                <p:spPr bwMode="auto">
                  <a:xfrm>
                    <a:off x="544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1330" name="Rectangle 140"/>
                  <p:cNvSpPr>
                    <a:spLocks noChangeArrowheads="1"/>
                  </p:cNvSpPr>
                  <p:nvPr/>
                </p:nvSpPr>
                <p:spPr bwMode="auto">
                  <a:xfrm>
                    <a:off x="580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1331" name="Rectangle 141"/>
                  <p:cNvSpPr>
                    <a:spLocks noChangeArrowheads="1"/>
                  </p:cNvSpPr>
                  <p:nvPr/>
                </p:nvSpPr>
                <p:spPr bwMode="auto">
                  <a:xfrm>
                    <a:off x="616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1332" name="Rectangle 142"/>
                  <p:cNvSpPr>
                    <a:spLocks noChangeArrowheads="1"/>
                  </p:cNvSpPr>
                  <p:nvPr/>
                </p:nvSpPr>
                <p:spPr bwMode="auto">
                  <a:xfrm>
                    <a:off x="652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1333" name="Rectangle 143"/>
                  <p:cNvSpPr>
                    <a:spLocks noChangeArrowheads="1"/>
                  </p:cNvSpPr>
                  <p:nvPr/>
                </p:nvSpPr>
                <p:spPr bwMode="auto">
                  <a:xfrm>
                    <a:off x="688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1334" name="Rectangle 144"/>
                  <p:cNvSpPr>
                    <a:spLocks noChangeArrowheads="1"/>
                  </p:cNvSpPr>
                  <p:nvPr/>
                </p:nvSpPr>
                <p:spPr bwMode="auto">
                  <a:xfrm>
                    <a:off x="724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1335" name="Rectangle 145"/>
                  <p:cNvSpPr>
                    <a:spLocks noChangeArrowheads="1"/>
                  </p:cNvSpPr>
                  <p:nvPr/>
                </p:nvSpPr>
                <p:spPr bwMode="auto">
                  <a:xfrm>
                    <a:off x="760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1336" name="Rectangle 146"/>
                  <p:cNvSpPr>
                    <a:spLocks noChangeArrowheads="1"/>
                  </p:cNvSpPr>
                  <p:nvPr/>
                </p:nvSpPr>
                <p:spPr bwMode="auto">
                  <a:xfrm>
                    <a:off x="796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</p:grpSp>
            <p:grpSp>
              <p:nvGrpSpPr>
                <p:cNvPr id="11300" name="Group 147"/>
                <p:cNvGrpSpPr>
                  <a:grpSpLocks/>
                </p:cNvGrpSpPr>
                <p:nvPr/>
              </p:nvGrpSpPr>
              <p:grpSpPr bwMode="auto">
                <a:xfrm>
                  <a:off x="1843" y="4660"/>
                  <a:ext cx="6501" cy="381"/>
                  <a:chOff x="1843" y="1993"/>
                  <a:chExt cx="6501" cy="381"/>
                </a:xfrm>
              </p:grpSpPr>
              <p:sp>
                <p:nvSpPr>
                  <p:cNvPr id="11301" name="Rectangle 148"/>
                  <p:cNvSpPr>
                    <a:spLocks noChangeArrowheads="1"/>
                  </p:cNvSpPr>
                  <p:nvPr/>
                </p:nvSpPr>
                <p:spPr bwMode="auto">
                  <a:xfrm>
                    <a:off x="184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1302" name="Rectangle 149"/>
                  <p:cNvSpPr>
                    <a:spLocks noChangeArrowheads="1"/>
                  </p:cNvSpPr>
                  <p:nvPr/>
                </p:nvSpPr>
                <p:spPr bwMode="auto">
                  <a:xfrm>
                    <a:off x="220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1303" name="Rectangle 150"/>
                  <p:cNvSpPr>
                    <a:spLocks noChangeArrowheads="1"/>
                  </p:cNvSpPr>
                  <p:nvPr/>
                </p:nvSpPr>
                <p:spPr bwMode="auto">
                  <a:xfrm>
                    <a:off x="256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1304" name="Rectangle 151"/>
                  <p:cNvSpPr>
                    <a:spLocks noChangeArrowheads="1"/>
                  </p:cNvSpPr>
                  <p:nvPr/>
                </p:nvSpPr>
                <p:spPr bwMode="auto">
                  <a:xfrm>
                    <a:off x="292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1305" name="Rectangle 152"/>
                  <p:cNvSpPr>
                    <a:spLocks noChangeArrowheads="1"/>
                  </p:cNvSpPr>
                  <p:nvPr/>
                </p:nvSpPr>
                <p:spPr bwMode="auto">
                  <a:xfrm>
                    <a:off x="328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1306" name="Rectangle 153"/>
                  <p:cNvSpPr>
                    <a:spLocks noChangeArrowheads="1"/>
                  </p:cNvSpPr>
                  <p:nvPr/>
                </p:nvSpPr>
                <p:spPr bwMode="auto">
                  <a:xfrm>
                    <a:off x="364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1307" name="Rectangle 154"/>
                  <p:cNvSpPr>
                    <a:spLocks noChangeArrowheads="1"/>
                  </p:cNvSpPr>
                  <p:nvPr/>
                </p:nvSpPr>
                <p:spPr bwMode="auto">
                  <a:xfrm>
                    <a:off x="400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1308" name="Rectangle 155"/>
                  <p:cNvSpPr>
                    <a:spLocks noChangeArrowheads="1"/>
                  </p:cNvSpPr>
                  <p:nvPr/>
                </p:nvSpPr>
                <p:spPr bwMode="auto">
                  <a:xfrm>
                    <a:off x="436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1309" name="Rectangle 156"/>
                  <p:cNvSpPr>
                    <a:spLocks noChangeArrowheads="1"/>
                  </p:cNvSpPr>
                  <p:nvPr/>
                </p:nvSpPr>
                <p:spPr bwMode="auto">
                  <a:xfrm>
                    <a:off x="472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1310" name="Rectangle 157"/>
                  <p:cNvSpPr>
                    <a:spLocks noChangeArrowheads="1"/>
                  </p:cNvSpPr>
                  <p:nvPr/>
                </p:nvSpPr>
                <p:spPr bwMode="auto">
                  <a:xfrm>
                    <a:off x="508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1311" name="Rectangle 158"/>
                  <p:cNvSpPr>
                    <a:spLocks noChangeArrowheads="1"/>
                  </p:cNvSpPr>
                  <p:nvPr/>
                </p:nvSpPr>
                <p:spPr bwMode="auto">
                  <a:xfrm>
                    <a:off x="544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1312" name="Rectangle 159"/>
                  <p:cNvSpPr>
                    <a:spLocks noChangeArrowheads="1"/>
                  </p:cNvSpPr>
                  <p:nvPr/>
                </p:nvSpPr>
                <p:spPr bwMode="auto">
                  <a:xfrm>
                    <a:off x="580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1313" name="Rectangle 160"/>
                  <p:cNvSpPr>
                    <a:spLocks noChangeArrowheads="1"/>
                  </p:cNvSpPr>
                  <p:nvPr/>
                </p:nvSpPr>
                <p:spPr bwMode="auto">
                  <a:xfrm>
                    <a:off x="616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1314" name="Rectangle 161"/>
                  <p:cNvSpPr>
                    <a:spLocks noChangeArrowheads="1"/>
                  </p:cNvSpPr>
                  <p:nvPr/>
                </p:nvSpPr>
                <p:spPr bwMode="auto">
                  <a:xfrm>
                    <a:off x="652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1315" name="Rectangle 162"/>
                  <p:cNvSpPr>
                    <a:spLocks noChangeArrowheads="1"/>
                  </p:cNvSpPr>
                  <p:nvPr/>
                </p:nvSpPr>
                <p:spPr bwMode="auto">
                  <a:xfrm>
                    <a:off x="688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1316" name="Rectangle 163"/>
                  <p:cNvSpPr>
                    <a:spLocks noChangeArrowheads="1"/>
                  </p:cNvSpPr>
                  <p:nvPr/>
                </p:nvSpPr>
                <p:spPr bwMode="auto">
                  <a:xfrm>
                    <a:off x="724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1317" name="Rectangle 164"/>
                  <p:cNvSpPr>
                    <a:spLocks noChangeArrowheads="1"/>
                  </p:cNvSpPr>
                  <p:nvPr/>
                </p:nvSpPr>
                <p:spPr bwMode="auto">
                  <a:xfrm>
                    <a:off x="760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1318" name="Rectangle 165"/>
                  <p:cNvSpPr>
                    <a:spLocks noChangeArrowheads="1"/>
                  </p:cNvSpPr>
                  <p:nvPr/>
                </p:nvSpPr>
                <p:spPr bwMode="auto">
                  <a:xfrm>
                    <a:off x="796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</p:grpSp>
          </p:grpSp>
          <p:grpSp>
            <p:nvGrpSpPr>
              <p:cNvPr id="11282" name="Group 166"/>
              <p:cNvGrpSpPr>
                <a:grpSpLocks/>
              </p:cNvGrpSpPr>
              <p:nvPr/>
            </p:nvGrpSpPr>
            <p:grpSpPr bwMode="auto">
              <a:xfrm>
                <a:off x="4723" y="7327"/>
                <a:ext cx="2160" cy="1143"/>
                <a:chOff x="4723" y="7327"/>
                <a:chExt cx="2160" cy="1143"/>
              </a:xfrm>
            </p:grpSpPr>
            <p:sp>
              <p:nvSpPr>
                <p:cNvPr id="11289" name="Line 167"/>
                <p:cNvSpPr>
                  <a:spLocks noChangeShapeType="1"/>
                </p:cNvSpPr>
                <p:nvPr/>
              </p:nvSpPr>
              <p:spPr bwMode="auto">
                <a:xfrm>
                  <a:off x="4723" y="7327"/>
                  <a:ext cx="0" cy="1143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290" name="Line 168"/>
                <p:cNvSpPr>
                  <a:spLocks noChangeShapeType="1"/>
                </p:cNvSpPr>
                <p:nvPr/>
              </p:nvSpPr>
              <p:spPr bwMode="auto">
                <a:xfrm>
                  <a:off x="4723" y="8470"/>
                  <a:ext cx="2160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291" name="Line 169"/>
                <p:cNvSpPr>
                  <a:spLocks noChangeShapeType="1"/>
                </p:cNvSpPr>
                <p:nvPr/>
              </p:nvSpPr>
              <p:spPr bwMode="auto">
                <a:xfrm>
                  <a:off x="4723" y="7327"/>
                  <a:ext cx="1440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292" name="Line 170"/>
                <p:cNvSpPr>
                  <a:spLocks noChangeShapeType="1"/>
                </p:cNvSpPr>
                <p:nvPr/>
              </p:nvSpPr>
              <p:spPr bwMode="auto">
                <a:xfrm>
                  <a:off x="6163" y="7327"/>
                  <a:ext cx="720" cy="1143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1283" name="Group 171"/>
              <p:cNvGrpSpPr>
                <a:grpSpLocks/>
              </p:cNvGrpSpPr>
              <p:nvPr/>
            </p:nvGrpSpPr>
            <p:grpSpPr bwMode="auto">
              <a:xfrm>
                <a:off x="8323" y="6565"/>
                <a:ext cx="1440" cy="1905"/>
                <a:chOff x="8323" y="6565"/>
                <a:chExt cx="1440" cy="1905"/>
              </a:xfrm>
            </p:grpSpPr>
            <p:sp>
              <p:nvSpPr>
                <p:cNvPr id="11284" name="Line 172"/>
                <p:cNvSpPr>
                  <a:spLocks noChangeShapeType="1"/>
                </p:cNvSpPr>
                <p:nvPr/>
              </p:nvSpPr>
              <p:spPr bwMode="auto">
                <a:xfrm>
                  <a:off x="8323" y="8470"/>
                  <a:ext cx="1440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285" name="Line 173"/>
                <p:cNvSpPr>
                  <a:spLocks noChangeShapeType="1"/>
                </p:cNvSpPr>
                <p:nvPr/>
              </p:nvSpPr>
              <p:spPr bwMode="auto">
                <a:xfrm flipV="1">
                  <a:off x="9763" y="7327"/>
                  <a:ext cx="0" cy="1143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286" name="Line 174"/>
                <p:cNvSpPr>
                  <a:spLocks noChangeShapeType="1"/>
                </p:cNvSpPr>
                <p:nvPr/>
              </p:nvSpPr>
              <p:spPr bwMode="auto">
                <a:xfrm flipV="1">
                  <a:off x="8323" y="7327"/>
                  <a:ext cx="0" cy="1143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287" name="Line 175"/>
                <p:cNvSpPr>
                  <a:spLocks noChangeShapeType="1"/>
                </p:cNvSpPr>
                <p:nvPr/>
              </p:nvSpPr>
              <p:spPr bwMode="auto">
                <a:xfrm flipV="1">
                  <a:off x="8323" y="6565"/>
                  <a:ext cx="720" cy="762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1288" name="Line 176"/>
                <p:cNvSpPr>
                  <a:spLocks noChangeShapeType="1"/>
                </p:cNvSpPr>
                <p:nvPr/>
              </p:nvSpPr>
              <p:spPr bwMode="auto">
                <a:xfrm>
                  <a:off x="9043" y="6565"/>
                  <a:ext cx="720" cy="762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1272" name="Text Box 177"/>
            <p:cNvSpPr txBox="1">
              <a:spLocks noChangeArrowheads="1"/>
            </p:cNvSpPr>
            <p:nvPr/>
          </p:nvSpPr>
          <p:spPr bwMode="auto">
            <a:xfrm>
              <a:off x="2848" y="3348"/>
              <a:ext cx="28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>
                  <a:latin typeface="Arial" charset="0"/>
                </a:rPr>
                <a:t>Q</a:t>
              </a:r>
            </a:p>
          </p:txBody>
        </p:sp>
        <p:sp>
          <p:nvSpPr>
            <p:cNvPr id="11273" name="Text Box 178"/>
            <p:cNvSpPr txBox="1">
              <a:spLocks noChangeArrowheads="1"/>
            </p:cNvSpPr>
            <p:nvPr/>
          </p:nvSpPr>
          <p:spPr bwMode="auto">
            <a:xfrm>
              <a:off x="2832" y="2784"/>
              <a:ext cx="28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>
                  <a:latin typeface="Arial" charset="0"/>
                </a:rPr>
                <a:t>M</a:t>
              </a:r>
            </a:p>
          </p:txBody>
        </p:sp>
        <p:sp>
          <p:nvSpPr>
            <p:cNvPr id="11274" name="Text Box 179"/>
            <p:cNvSpPr txBox="1">
              <a:spLocks noChangeArrowheads="1"/>
            </p:cNvSpPr>
            <p:nvPr/>
          </p:nvSpPr>
          <p:spPr bwMode="auto">
            <a:xfrm>
              <a:off x="3504" y="2784"/>
              <a:ext cx="28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>
                  <a:latin typeface="Arial" charset="0"/>
                </a:rPr>
                <a:t>N</a:t>
              </a:r>
            </a:p>
          </p:txBody>
        </p:sp>
        <p:sp>
          <p:nvSpPr>
            <p:cNvPr id="11275" name="Text Box 180"/>
            <p:cNvSpPr txBox="1">
              <a:spLocks noChangeArrowheads="1"/>
            </p:cNvSpPr>
            <p:nvPr/>
          </p:nvSpPr>
          <p:spPr bwMode="auto">
            <a:xfrm>
              <a:off x="3792" y="3330"/>
              <a:ext cx="28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>
                  <a:latin typeface="Arial" charset="0"/>
                </a:rPr>
                <a:t>P</a:t>
              </a:r>
            </a:p>
          </p:txBody>
        </p:sp>
        <p:sp>
          <p:nvSpPr>
            <p:cNvPr id="11276" name="Text Box 181"/>
            <p:cNvSpPr txBox="1">
              <a:spLocks noChangeArrowheads="1"/>
            </p:cNvSpPr>
            <p:nvPr/>
          </p:nvSpPr>
          <p:spPr bwMode="auto">
            <a:xfrm>
              <a:off x="4278" y="3330"/>
              <a:ext cx="28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>
                  <a:latin typeface="Arial" charset="0"/>
                </a:rPr>
                <a:t>I</a:t>
              </a:r>
            </a:p>
          </p:txBody>
        </p:sp>
        <p:sp>
          <p:nvSpPr>
            <p:cNvPr id="11277" name="Text Box 182"/>
            <p:cNvSpPr txBox="1">
              <a:spLocks noChangeArrowheads="1"/>
            </p:cNvSpPr>
            <p:nvPr/>
          </p:nvSpPr>
          <p:spPr bwMode="auto">
            <a:xfrm>
              <a:off x="4263" y="2754"/>
              <a:ext cx="28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>
                  <a:latin typeface="Arial" charset="0"/>
                </a:rPr>
                <a:t>D</a:t>
              </a:r>
            </a:p>
          </p:txBody>
        </p:sp>
        <p:sp>
          <p:nvSpPr>
            <p:cNvPr id="11278" name="Text Box 183"/>
            <p:cNvSpPr txBox="1">
              <a:spLocks noChangeArrowheads="1"/>
            </p:cNvSpPr>
            <p:nvPr/>
          </p:nvSpPr>
          <p:spPr bwMode="auto">
            <a:xfrm>
              <a:off x="4608" y="2448"/>
              <a:ext cx="28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>
                  <a:latin typeface="Arial" charset="0"/>
                </a:rPr>
                <a:t>E</a:t>
              </a:r>
            </a:p>
          </p:txBody>
        </p:sp>
        <p:sp>
          <p:nvSpPr>
            <p:cNvPr id="11279" name="Text Box 184"/>
            <p:cNvSpPr txBox="1">
              <a:spLocks noChangeArrowheads="1"/>
            </p:cNvSpPr>
            <p:nvPr/>
          </p:nvSpPr>
          <p:spPr bwMode="auto">
            <a:xfrm>
              <a:off x="4953" y="2775"/>
              <a:ext cx="28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>
                  <a:latin typeface="Arial" charset="0"/>
                </a:rPr>
                <a:t>G</a:t>
              </a:r>
            </a:p>
          </p:txBody>
        </p:sp>
        <p:sp>
          <p:nvSpPr>
            <p:cNvPr id="11280" name="Text Box 185"/>
            <p:cNvSpPr txBox="1">
              <a:spLocks noChangeArrowheads="1"/>
            </p:cNvSpPr>
            <p:nvPr/>
          </p:nvSpPr>
          <p:spPr bwMode="auto">
            <a:xfrm>
              <a:off x="4961" y="3335"/>
              <a:ext cx="28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>
                  <a:latin typeface="Arial" charset="0"/>
                </a:rPr>
                <a:t>H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1" dur="500"/>
                                        <p:tgtEl>
                                          <p:spTgt spid="12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4" dur="500"/>
                                        <p:tgtEl>
                                          <p:spTgt spid="12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08" grpId="0"/>
      <p:bldP spid="12332" grpId="0"/>
      <p:bldP spid="1233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173"/>
          <p:cNvSpPr txBox="1">
            <a:spLocks noChangeArrowheads="1"/>
          </p:cNvSpPr>
          <p:nvPr/>
        </p:nvSpPr>
        <p:spPr bwMode="auto">
          <a:xfrm>
            <a:off x="2209800" y="0"/>
            <a:ext cx="60198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endParaRPr lang="en-US" sz="2400">
              <a:latin typeface="Arial" charset="0"/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en-US" sz="2400" u="sng">
                <a:latin typeface="Arial" charset="0"/>
              </a:rPr>
              <a:t>Toán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2400" b="1">
                <a:latin typeface="Arial" charset="0"/>
              </a:rPr>
              <a:t>HAI ĐƯỜNG THẲNG SONG SONG</a:t>
            </a:r>
          </a:p>
        </p:txBody>
      </p:sp>
      <p:sp>
        <p:nvSpPr>
          <p:cNvPr id="12308" name="Text Box 20"/>
          <p:cNvSpPr txBox="1">
            <a:spLocks noChangeArrowheads="1"/>
          </p:cNvSpPr>
          <p:nvPr/>
        </p:nvSpPr>
        <p:spPr bwMode="auto">
          <a:xfrm>
            <a:off x="457200" y="1828800"/>
            <a:ext cx="7848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i="1" u="sng">
                <a:latin typeface="Arial" charset="0"/>
              </a:rPr>
              <a:t>Bài 3 </a:t>
            </a:r>
            <a:r>
              <a:rPr lang="en-US" sz="2000" b="1" i="1">
                <a:latin typeface="Arial" charset="0"/>
              </a:rPr>
              <a:t>:</a:t>
            </a:r>
            <a:r>
              <a:rPr lang="en-US">
                <a:latin typeface="Arial" charset="0"/>
              </a:rPr>
              <a:t> </a:t>
            </a:r>
            <a:r>
              <a:rPr lang="en-US" sz="2400">
                <a:latin typeface="Arial" charset="0"/>
              </a:rPr>
              <a:t>Trong mỗi hình dưới đây:</a:t>
            </a:r>
          </a:p>
        </p:txBody>
      </p:sp>
      <p:grpSp>
        <p:nvGrpSpPr>
          <p:cNvPr id="2" name="Group 352"/>
          <p:cNvGrpSpPr>
            <a:grpSpLocks/>
          </p:cNvGrpSpPr>
          <p:nvPr/>
        </p:nvGrpSpPr>
        <p:grpSpPr bwMode="auto">
          <a:xfrm>
            <a:off x="4343400" y="2743200"/>
            <a:ext cx="4129088" cy="1962150"/>
            <a:chOff x="2688" y="2304"/>
            <a:chExt cx="2601" cy="1236"/>
          </a:xfrm>
        </p:grpSpPr>
        <p:grpSp>
          <p:nvGrpSpPr>
            <p:cNvPr id="12293" name="Group 353"/>
            <p:cNvGrpSpPr>
              <a:grpSpLocks/>
            </p:cNvGrpSpPr>
            <p:nvPr/>
          </p:nvGrpSpPr>
          <p:grpSpPr bwMode="auto">
            <a:xfrm>
              <a:off x="2688" y="2304"/>
              <a:ext cx="2601" cy="1219"/>
              <a:chOff x="4003" y="5803"/>
              <a:chExt cx="6501" cy="3048"/>
            </a:xfrm>
          </p:grpSpPr>
          <p:grpSp>
            <p:nvGrpSpPr>
              <p:cNvPr id="12303" name="Group 354"/>
              <p:cNvGrpSpPr>
                <a:grpSpLocks/>
              </p:cNvGrpSpPr>
              <p:nvPr/>
            </p:nvGrpSpPr>
            <p:grpSpPr bwMode="auto">
              <a:xfrm>
                <a:off x="4003" y="5803"/>
                <a:ext cx="6501" cy="3048"/>
                <a:chOff x="1843" y="1993"/>
                <a:chExt cx="6501" cy="3048"/>
              </a:xfrm>
            </p:grpSpPr>
            <p:grpSp>
              <p:nvGrpSpPr>
                <p:cNvPr id="12315" name="Group 355"/>
                <p:cNvGrpSpPr>
                  <a:grpSpLocks/>
                </p:cNvGrpSpPr>
                <p:nvPr/>
              </p:nvGrpSpPr>
              <p:grpSpPr bwMode="auto">
                <a:xfrm>
                  <a:off x="1843" y="1993"/>
                  <a:ext cx="6501" cy="381"/>
                  <a:chOff x="1843" y="1993"/>
                  <a:chExt cx="6501" cy="381"/>
                </a:xfrm>
              </p:grpSpPr>
              <p:sp>
                <p:nvSpPr>
                  <p:cNvPr id="12449" name="Rectangle 356"/>
                  <p:cNvSpPr>
                    <a:spLocks noChangeArrowheads="1"/>
                  </p:cNvSpPr>
                  <p:nvPr/>
                </p:nvSpPr>
                <p:spPr bwMode="auto">
                  <a:xfrm>
                    <a:off x="184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2450" name="Rectangle 357"/>
                  <p:cNvSpPr>
                    <a:spLocks noChangeArrowheads="1"/>
                  </p:cNvSpPr>
                  <p:nvPr/>
                </p:nvSpPr>
                <p:spPr bwMode="auto">
                  <a:xfrm>
                    <a:off x="220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2451" name="Rectangle 358"/>
                  <p:cNvSpPr>
                    <a:spLocks noChangeArrowheads="1"/>
                  </p:cNvSpPr>
                  <p:nvPr/>
                </p:nvSpPr>
                <p:spPr bwMode="auto">
                  <a:xfrm>
                    <a:off x="256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2452" name="Rectangle 359"/>
                  <p:cNvSpPr>
                    <a:spLocks noChangeArrowheads="1"/>
                  </p:cNvSpPr>
                  <p:nvPr/>
                </p:nvSpPr>
                <p:spPr bwMode="auto">
                  <a:xfrm>
                    <a:off x="292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2453" name="Rectangle 360"/>
                  <p:cNvSpPr>
                    <a:spLocks noChangeArrowheads="1"/>
                  </p:cNvSpPr>
                  <p:nvPr/>
                </p:nvSpPr>
                <p:spPr bwMode="auto">
                  <a:xfrm>
                    <a:off x="328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2454" name="Rectangle 361"/>
                  <p:cNvSpPr>
                    <a:spLocks noChangeArrowheads="1"/>
                  </p:cNvSpPr>
                  <p:nvPr/>
                </p:nvSpPr>
                <p:spPr bwMode="auto">
                  <a:xfrm>
                    <a:off x="364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2455" name="Rectangle 362"/>
                  <p:cNvSpPr>
                    <a:spLocks noChangeArrowheads="1"/>
                  </p:cNvSpPr>
                  <p:nvPr/>
                </p:nvSpPr>
                <p:spPr bwMode="auto">
                  <a:xfrm>
                    <a:off x="400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2456" name="Rectangle 363"/>
                  <p:cNvSpPr>
                    <a:spLocks noChangeArrowheads="1"/>
                  </p:cNvSpPr>
                  <p:nvPr/>
                </p:nvSpPr>
                <p:spPr bwMode="auto">
                  <a:xfrm>
                    <a:off x="436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2457" name="Rectangle 364"/>
                  <p:cNvSpPr>
                    <a:spLocks noChangeArrowheads="1"/>
                  </p:cNvSpPr>
                  <p:nvPr/>
                </p:nvSpPr>
                <p:spPr bwMode="auto">
                  <a:xfrm>
                    <a:off x="472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2458" name="Rectangle 365"/>
                  <p:cNvSpPr>
                    <a:spLocks noChangeArrowheads="1"/>
                  </p:cNvSpPr>
                  <p:nvPr/>
                </p:nvSpPr>
                <p:spPr bwMode="auto">
                  <a:xfrm>
                    <a:off x="508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2459" name="Rectangle 366"/>
                  <p:cNvSpPr>
                    <a:spLocks noChangeArrowheads="1"/>
                  </p:cNvSpPr>
                  <p:nvPr/>
                </p:nvSpPr>
                <p:spPr bwMode="auto">
                  <a:xfrm>
                    <a:off x="544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2460" name="Rectangle 367"/>
                  <p:cNvSpPr>
                    <a:spLocks noChangeArrowheads="1"/>
                  </p:cNvSpPr>
                  <p:nvPr/>
                </p:nvSpPr>
                <p:spPr bwMode="auto">
                  <a:xfrm>
                    <a:off x="580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2461" name="Rectangle 368"/>
                  <p:cNvSpPr>
                    <a:spLocks noChangeArrowheads="1"/>
                  </p:cNvSpPr>
                  <p:nvPr/>
                </p:nvSpPr>
                <p:spPr bwMode="auto">
                  <a:xfrm>
                    <a:off x="616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2462" name="Rectangle 369"/>
                  <p:cNvSpPr>
                    <a:spLocks noChangeArrowheads="1"/>
                  </p:cNvSpPr>
                  <p:nvPr/>
                </p:nvSpPr>
                <p:spPr bwMode="auto">
                  <a:xfrm>
                    <a:off x="652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2463" name="Rectangle 370"/>
                  <p:cNvSpPr>
                    <a:spLocks noChangeArrowheads="1"/>
                  </p:cNvSpPr>
                  <p:nvPr/>
                </p:nvSpPr>
                <p:spPr bwMode="auto">
                  <a:xfrm>
                    <a:off x="688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2464" name="Rectangle 371"/>
                  <p:cNvSpPr>
                    <a:spLocks noChangeArrowheads="1"/>
                  </p:cNvSpPr>
                  <p:nvPr/>
                </p:nvSpPr>
                <p:spPr bwMode="auto">
                  <a:xfrm>
                    <a:off x="724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2465" name="Rectangle 372"/>
                  <p:cNvSpPr>
                    <a:spLocks noChangeArrowheads="1"/>
                  </p:cNvSpPr>
                  <p:nvPr/>
                </p:nvSpPr>
                <p:spPr bwMode="auto">
                  <a:xfrm>
                    <a:off x="760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2466" name="Rectangle 373"/>
                  <p:cNvSpPr>
                    <a:spLocks noChangeArrowheads="1"/>
                  </p:cNvSpPr>
                  <p:nvPr/>
                </p:nvSpPr>
                <p:spPr bwMode="auto">
                  <a:xfrm>
                    <a:off x="796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</p:grpSp>
            <p:grpSp>
              <p:nvGrpSpPr>
                <p:cNvPr id="12316" name="Group 374"/>
                <p:cNvGrpSpPr>
                  <a:grpSpLocks/>
                </p:cNvGrpSpPr>
                <p:nvPr/>
              </p:nvGrpSpPr>
              <p:grpSpPr bwMode="auto">
                <a:xfrm>
                  <a:off x="1843" y="2374"/>
                  <a:ext cx="6501" cy="381"/>
                  <a:chOff x="1843" y="1993"/>
                  <a:chExt cx="6501" cy="381"/>
                </a:xfrm>
              </p:grpSpPr>
              <p:sp>
                <p:nvSpPr>
                  <p:cNvPr id="12431" name="Rectangle 375"/>
                  <p:cNvSpPr>
                    <a:spLocks noChangeArrowheads="1"/>
                  </p:cNvSpPr>
                  <p:nvPr/>
                </p:nvSpPr>
                <p:spPr bwMode="auto">
                  <a:xfrm>
                    <a:off x="184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2432" name="Rectangle 376"/>
                  <p:cNvSpPr>
                    <a:spLocks noChangeArrowheads="1"/>
                  </p:cNvSpPr>
                  <p:nvPr/>
                </p:nvSpPr>
                <p:spPr bwMode="auto">
                  <a:xfrm>
                    <a:off x="220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2433" name="Rectangle 377"/>
                  <p:cNvSpPr>
                    <a:spLocks noChangeArrowheads="1"/>
                  </p:cNvSpPr>
                  <p:nvPr/>
                </p:nvSpPr>
                <p:spPr bwMode="auto">
                  <a:xfrm>
                    <a:off x="256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2434" name="Rectangle 378"/>
                  <p:cNvSpPr>
                    <a:spLocks noChangeArrowheads="1"/>
                  </p:cNvSpPr>
                  <p:nvPr/>
                </p:nvSpPr>
                <p:spPr bwMode="auto">
                  <a:xfrm>
                    <a:off x="292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2435" name="Rectangle 379"/>
                  <p:cNvSpPr>
                    <a:spLocks noChangeArrowheads="1"/>
                  </p:cNvSpPr>
                  <p:nvPr/>
                </p:nvSpPr>
                <p:spPr bwMode="auto">
                  <a:xfrm>
                    <a:off x="328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2436" name="Rectangle 380"/>
                  <p:cNvSpPr>
                    <a:spLocks noChangeArrowheads="1"/>
                  </p:cNvSpPr>
                  <p:nvPr/>
                </p:nvSpPr>
                <p:spPr bwMode="auto">
                  <a:xfrm>
                    <a:off x="364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2437" name="Rectangle 381"/>
                  <p:cNvSpPr>
                    <a:spLocks noChangeArrowheads="1"/>
                  </p:cNvSpPr>
                  <p:nvPr/>
                </p:nvSpPr>
                <p:spPr bwMode="auto">
                  <a:xfrm>
                    <a:off x="400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2438" name="Rectangle 382"/>
                  <p:cNvSpPr>
                    <a:spLocks noChangeArrowheads="1"/>
                  </p:cNvSpPr>
                  <p:nvPr/>
                </p:nvSpPr>
                <p:spPr bwMode="auto">
                  <a:xfrm>
                    <a:off x="436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2439" name="Rectangle 383"/>
                  <p:cNvSpPr>
                    <a:spLocks noChangeArrowheads="1"/>
                  </p:cNvSpPr>
                  <p:nvPr/>
                </p:nvSpPr>
                <p:spPr bwMode="auto">
                  <a:xfrm>
                    <a:off x="472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2440" name="Rectangle 384"/>
                  <p:cNvSpPr>
                    <a:spLocks noChangeArrowheads="1"/>
                  </p:cNvSpPr>
                  <p:nvPr/>
                </p:nvSpPr>
                <p:spPr bwMode="auto">
                  <a:xfrm>
                    <a:off x="508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2441" name="Rectangle 385"/>
                  <p:cNvSpPr>
                    <a:spLocks noChangeArrowheads="1"/>
                  </p:cNvSpPr>
                  <p:nvPr/>
                </p:nvSpPr>
                <p:spPr bwMode="auto">
                  <a:xfrm>
                    <a:off x="544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2442" name="Rectangle 386"/>
                  <p:cNvSpPr>
                    <a:spLocks noChangeArrowheads="1"/>
                  </p:cNvSpPr>
                  <p:nvPr/>
                </p:nvSpPr>
                <p:spPr bwMode="auto">
                  <a:xfrm>
                    <a:off x="580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2443" name="Rectangle 387"/>
                  <p:cNvSpPr>
                    <a:spLocks noChangeArrowheads="1"/>
                  </p:cNvSpPr>
                  <p:nvPr/>
                </p:nvSpPr>
                <p:spPr bwMode="auto">
                  <a:xfrm>
                    <a:off x="616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2444" name="Rectangle 388"/>
                  <p:cNvSpPr>
                    <a:spLocks noChangeArrowheads="1"/>
                  </p:cNvSpPr>
                  <p:nvPr/>
                </p:nvSpPr>
                <p:spPr bwMode="auto">
                  <a:xfrm>
                    <a:off x="652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2445" name="Rectangle 389"/>
                  <p:cNvSpPr>
                    <a:spLocks noChangeArrowheads="1"/>
                  </p:cNvSpPr>
                  <p:nvPr/>
                </p:nvSpPr>
                <p:spPr bwMode="auto">
                  <a:xfrm>
                    <a:off x="688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2446" name="Rectangle 390"/>
                  <p:cNvSpPr>
                    <a:spLocks noChangeArrowheads="1"/>
                  </p:cNvSpPr>
                  <p:nvPr/>
                </p:nvSpPr>
                <p:spPr bwMode="auto">
                  <a:xfrm>
                    <a:off x="724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2447" name="Rectangle 391"/>
                  <p:cNvSpPr>
                    <a:spLocks noChangeArrowheads="1"/>
                  </p:cNvSpPr>
                  <p:nvPr/>
                </p:nvSpPr>
                <p:spPr bwMode="auto">
                  <a:xfrm>
                    <a:off x="760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2448" name="Rectangle 392"/>
                  <p:cNvSpPr>
                    <a:spLocks noChangeArrowheads="1"/>
                  </p:cNvSpPr>
                  <p:nvPr/>
                </p:nvSpPr>
                <p:spPr bwMode="auto">
                  <a:xfrm>
                    <a:off x="796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</p:grpSp>
            <p:grpSp>
              <p:nvGrpSpPr>
                <p:cNvPr id="12317" name="Group 393"/>
                <p:cNvGrpSpPr>
                  <a:grpSpLocks/>
                </p:cNvGrpSpPr>
                <p:nvPr/>
              </p:nvGrpSpPr>
              <p:grpSpPr bwMode="auto">
                <a:xfrm>
                  <a:off x="1843" y="2755"/>
                  <a:ext cx="6501" cy="381"/>
                  <a:chOff x="1843" y="1993"/>
                  <a:chExt cx="6501" cy="381"/>
                </a:xfrm>
              </p:grpSpPr>
              <p:sp>
                <p:nvSpPr>
                  <p:cNvPr id="12413" name="Rectangle 394"/>
                  <p:cNvSpPr>
                    <a:spLocks noChangeArrowheads="1"/>
                  </p:cNvSpPr>
                  <p:nvPr/>
                </p:nvSpPr>
                <p:spPr bwMode="auto">
                  <a:xfrm>
                    <a:off x="184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2414" name="Rectangle 395"/>
                  <p:cNvSpPr>
                    <a:spLocks noChangeArrowheads="1"/>
                  </p:cNvSpPr>
                  <p:nvPr/>
                </p:nvSpPr>
                <p:spPr bwMode="auto">
                  <a:xfrm>
                    <a:off x="220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2415" name="Rectangle 396"/>
                  <p:cNvSpPr>
                    <a:spLocks noChangeArrowheads="1"/>
                  </p:cNvSpPr>
                  <p:nvPr/>
                </p:nvSpPr>
                <p:spPr bwMode="auto">
                  <a:xfrm>
                    <a:off x="256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2416" name="Rectangle 397"/>
                  <p:cNvSpPr>
                    <a:spLocks noChangeArrowheads="1"/>
                  </p:cNvSpPr>
                  <p:nvPr/>
                </p:nvSpPr>
                <p:spPr bwMode="auto">
                  <a:xfrm>
                    <a:off x="292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2417" name="Rectangle 398"/>
                  <p:cNvSpPr>
                    <a:spLocks noChangeArrowheads="1"/>
                  </p:cNvSpPr>
                  <p:nvPr/>
                </p:nvSpPr>
                <p:spPr bwMode="auto">
                  <a:xfrm>
                    <a:off x="328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2418" name="Rectangle 399"/>
                  <p:cNvSpPr>
                    <a:spLocks noChangeArrowheads="1"/>
                  </p:cNvSpPr>
                  <p:nvPr/>
                </p:nvSpPr>
                <p:spPr bwMode="auto">
                  <a:xfrm>
                    <a:off x="364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2419" name="Rectangle 400"/>
                  <p:cNvSpPr>
                    <a:spLocks noChangeArrowheads="1"/>
                  </p:cNvSpPr>
                  <p:nvPr/>
                </p:nvSpPr>
                <p:spPr bwMode="auto">
                  <a:xfrm>
                    <a:off x="400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2420" name="Rectangle 401"/>
                  <p:cNvSpPr>
                    <a:spLocks noChangeArrowheads="1"/>
                  </p:cNvSpPr>
                  <p:nvPr/>
                </p:nvSpPr>
                <p:spPr bwMode="auto">
                  <a:xfrm>
                    <a:off x="436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2421" name="Rectangle 402"/>
                  <p:cNvSpPr>
                    <a:spLocks noChangeArrowheads="1"/>
                  </p:cNvSpPr>
                  <p:nvPr/>
                </p:nvSpPr>
                <p:spPr bwMode="auto">
                  <a:xfrm>
                    <a:off x="472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2422" name="Rectangle 403"/>
                  <p:cNvSpPr>
                    <a:spLocks noChangeArrowheads="1"/>
                  </p:cNvSpPr>
                  <p:nvPr/>
                </p:nvSpPr>
                <p:spPr bwMode="auto">
                  <a:xfrm>
                    <a:off x="508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2423" name="Rectangle 404"/>
                  <p:cNvSpPr>
                    <a:spLocks noChangeArrowheads="1"/>
                  </p:cNvSpPr>
                  <p:nvPr/>
                </p:nvSpPr>
                <p:spPr bwMode="auto">
                  <a:xfrm>
                    <a:off x="544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2424" name="Rectangle 405"/>
                  <p:cNvSpPr>
                    <a:spLocks noChangeArrowheads="1"/>
                  </p:cNvSpPr>
                  <p:nvPr/>
                </p:nvSpPr>
                <p:spPr bwMode="auto">
                  <a:xfrm>
                    <a:off x="580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2425" name="Rectangle 406"/>
                  <p:cNvSpPr>
                    <a:spLocks noChangeArrowheads="1"/>
                  </p:cNvSpPr>
                  <p:nvPr/>
                </p:nvSpPr>
                <p:spPr bwMode="auto">
                  <a:xfrm>
                    <a:off x="616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2426" name="Rectangle 407"/>
                  <p:cNvSpPr>
                    <a:spLocks noChangeArrowheads="1"/>
                  </p:cNvSpPr>
                  <p:nvPr/>
                </p:nvSpPr>
                <p:spPr bwMode="auto">
                  <a:xfrm>
                    <a:off x="652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2427" name="Rectangle 408"/>
                  <p:cNvSpPr>
                    <a:spLocks noChangeArrowheads="1"/>
                  </p:cNvSpPr>
                  <p:nvPr/>
                </p:nvSpPr>
                <p:spPr bwMode="auto">
                  <a:xfrm>
                    <a:off x="688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2428" name="Rectangle 409"/>
                  <p:cNvSpPr>
                    <a:spLocks noChangeArrowheads="1"/>
                  </p:cNvSpPr>
                  <p:nvPr/>
                </p:nvSpPr>
                <p:spPr bwMode="auto">
                  <a:xfrm>
                    <a:off x="724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2429" name="Rectangle 410"/>
                  <p:cNvSpPr>
                    <a:spLocks noChangeArrowheads="1"/>
                  </p:cNvSpPr>
                  <p:nvPr/>
                </p:nvSpPr>
                <p:spPr bwMode="auto">
                  <a:xfrm>
                    <a:off x="760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2430" name="Rectangle 411"/>
                  <p:cNvSpPr>
                    <a:spLocks noChangeArrowheads="1"/>
                  </p:cNvSpPr>
                  <p:nvPr/>
                </p:nvSpPr>
                <p:spPr bwMode="auto">
                  <a:xfrm>
                    <a:off x="796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</p:grpSp>
            <p:grpSp>
              <p:nvGrpSpPr>
                <p:cNvPr id="12318" name="Group 412"/>
                <p:cNvGrpSpPr>
                  <a:grpSpLocks/>
                </p:cNvGrpSpPr>
                <p:nvPr/>
              </p:nvGrpSpPr>
              <p:grpSpPr bwMode="auto">
                <a:xfrm>
                  <a:off x="1843" y="3136"/>
                  <a:ext cx="6501" cy="381"/>
                  <a:chOff x="1843" y="1993"/>
                  <a:chExt cx="6501" cy="381"/>
                </a:xfrm>
              </p:grpSpPr>
              <p:sp>
                <p:nvSpPr>
                  <p:cNvPr id="12395" name="Rectangle 413"/>
                  <p:cNvSpPr>
                    <a:spLocks noChangeArrowheads="1"/>
                  </p:cNvSpPr>
                  <p:nvPr/>
                </p:nvSpPr>
                <p:spPr bwMode="auto">
                  <a:xfrm>
                    <a:off x="184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2396" name="Rectangle 414"/>
                  <p:cNvSpPr>
                    <a:spLocks noChangeArrowheads="1"/>
                  </p:cNvSpPr>
                  <p:nvPr/>
                </p:nvSpPr>
                <p:spPr bwMode="auto">
                  <a:xfrm>
                    <a:off x="220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2397" name="Rectangle 415"/>
                  <p:cNvSpPr>
                    <a:spLocks noChangeArrowheads="1"/>
                  </p:cNvSpPr>
                  <p:nvPr/>
                </p:nvSpPr>
                <p:spPr bwMode="auto">
                  <a:xfrm>
                    <a:off x="256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2398" name="Rectangle 416"/>
                  <p:cNvSpPr>
                    <a:spLocks noChangeArrowheads="1"/>
                  </p:cNvSpPr>
                  <p:nvPr/>
                </p:nvSpPr>
                <p:spPr bwMode="auto">
                  <a:xfrm>
                    <a:off x="292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2399" name="Rectangle 417"/>
                  <p:cNvSpPr>
                    <a:spLocks noChangeArrowheads="1"/>
                  </p:cNvSpPr>
                  <p:nvPr/>
                </p:nvSpPr>
                <p:spPr bwMode="auto">
                  <a:xfrm>
                    <a:off x="328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2400" name="Rectangle 418"/>
                  <p:cNvSpPr>
                    <a:spLocks noChangeArrowheads="1"/>
                  </p:cNvSpPr>
                  <p:nvPr/>
                </p:nvSpPr>
                <p:spPr bwMode="auto">
                  <a:xfrm>
                    <a:off x="364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2401" name="Rectangle 419"/>
                  <p:cNvSpPr>
                    <a:spLocks noChangeArrowheads="1"/>
                  </p:cNvSpPr>
                  <p:nvPr/>
                </p:nvSpPr>
                <p:spPr bwMode="auto">
                  <a:xfrm>
                    <a:off x="400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2402" name="Rectangle 420"/>
                  <p:cNvSpPr>
                    <a:spLocks noChangeArrowheads="1"/>
                  </p:cNvSpPr>
                  <p:nvPr/>
                </p:nvSpPr>
                <p:spPr bwMode="auto">
                  <a:xfrm>
                    <a:off x="436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2403" name="Rectangle 421"/>
                  <p:cNvSpPr>
                    <a:spLocks noChangeArrowheads="1"/>
                  </p:cNvSpPr>
                  <p:nvPr/>
                </p:nvSpPr>
                <p:spPr bwMode="auto">
                  <a:xfrm>
                    <a:off x="472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2404" name="Rectangle 422"/>
                  <p:cNvSpPr>
                    <a:spLocks noChangeArrowheads="1"/>
                  </p:cNvSpPr>
                  <p:nvPr/>
                </p:nvSpPr>
                <p:spPr bwMode="auto">
                  <a:xfrm>
                    <a:off x="508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2405" name="Rectangle 423"/>
                  <p:cNvSpPr>
                    <a:spLocks noChangeArrowheads="1"/>
                  </p:cNvSpPr>
                  <p:nvPr/>
                </p:nvSpPr>
                <p:spPr bwMode="auto">
                  <a:xfrm>
                    <a:off x="544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2406" name="Rectangle 424"/>
                  <p:cNvSpPr>
                    <a:spLocks noChangeArrowheads="1"/>
                  </p:cNvSpPr>
                  <p:nvPr/>
                </p:nvSpPr>
                <p:spPr bwMode="auto">
                  <a:xfrm>
                    <a:off x="580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2407" name="Rectangle 425"/>
                  <p:cNvSpPr>
                    <a:spLocks noChangeArrowheads="1"/>
                  </p:cNvSpPr>
                  <p:nvPr/>
                </p:nvSpPr>
                <p:spPr bwMode="auto">
                  <a:xfrm>
                    <a:off x="616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2408" name="Rectangle 426"/>
                  <p:cNvSpPr>
                    <a:spLocks noChangeArrowheads="1"/>
                  </p:cNvSpPr>
                  <p:nvPr/>
                </p:nvSpPr>
                <p:spPr bwMode="auto">
                  <a:xfrm>
                    <a:off x="652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2409" name="Rectangle 427"/>
                  <p:cNvSpPr>
                    <a:spLocks noChangeArrowheads="1"/>
                  </p:cNvSpPr>
                  <p:nvPr/>
                </p:nvSpPr>
                <p:spPr bwMode="auto">
                  <a:xfrm>
                    <a:off x="688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2410" name="Rectangle 428"/>
                  <p:cNvSpPr>
                    <a:spLocks noChangeArrowheads="1"/>
                  </p:cNvSpPr>
                  <p:nvPr/>
                </p:nvSpPr>
                <p:spPr bwMode="auto">
                  <a:xfrm>
                    <a:off x="724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2411" name="Rectangle 429"/>
                  <p:cNvSpPr>
                    <a:spLocks noChangeArrowheads="1"/>
                  </p:cNvSpPr>
                  <p:nvPr/>
                </p:nvSpPr>
                <p:spPr bwMode="auto">
                  <a:xfrm>
                    <a:off x="760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2412" name="Rectangle 430"/>
                  <p:cNvSpPr>
                    <a:spLocks noChangeArrowheads="1"/>
                  </p:cNvSpPr>
                  <p:nvPr/>
                </p:nvSpPr>
                <p:spPr bwMode="auto">
                  <a:xfrm>
                    <a:off x="796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</p:grpSp>
            <p:grpSp>
              <p:nvGrpSpPr>
                <p:cNvPr id="12319" name="Group 431"/>
                <p:cNvGrpSpPr>
                  <a:grpSpLocks/>
                </p:cNvGrpSpPr>
                <p:nvPr/>
              </p:nvGrpSpPr>
              <p:grpSpPr bwMode="auto">
                <a:xfrm>
                  <a:off x="1843" y="3517"/>
                  <a:ext cx="6501" cy="381"/>
                  <a:chOff x="1843" y="1993"/>
                  <a:chExt cx="6501" cy="381"/>
                </a:xfrm>
              </p:grpSpPr>
              <p:sp>
                <p:nvSpPr>
                  <p:cNvPr id="12377" name="Rectangle 432"/>
                  <p:cNvSpPr>
                    <a:spLocks noChangeArrowheads="1"/>
                  </p:cNvSpPr>
                  <p:nvPr/>
                </p:nvSpPr>
                <p:spPr bwMode="auto">
                  <a:xfrm>
                    <a:off x="184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2378" name="Rectangle 433"/>
                  <p:cNvSpPr>
                    <a:spLocks noChangeArrowheads="1"/>
                  </p:cNvSpPr>
                  <p:nvPr/>
                </p:nvSpPr>
                <p:spPr bwMode="auto">
                  <a:xfrm>
                    <a:off x="220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2379" name="Rectangle 434"/>
                  <p:cNvSpPr>
                    <a:spLocks noChangeArrowheads="1"/>
                  </p:cNvSpPr>
                  <p:nvPr/>
                </p:nvSpPr>
                <p:spPr bwMode="auto">
                  <a:xfrm>
                    <a:off x="256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2380" name="Rectangle 435"/>
                  <p:cNvSpPr>
                    <a:spLocks noChangeArrowheads="1"/>
                  </p:cNvSpPr>
                  <p:nvPr/>
                </p:nvSpPr>
                <p:spPr bwMode="auto">
                  <a:xfrm>
                    <a:off x="292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2381" name="Rectangle 436"/>
                  <p:cNvSpPr>
                    <a:spLocks noChangeArrowheads="1"/>
                  </p:cNvSpPr>
                  <p:nvPr/>
                </p:nvSpPr>
                <p:spPr bwMode="auto">
                  <a:xfrm>
                    <a:off x="328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2382" name="Rectangle 437"/>
                  <p:cNvSpPr>
                    <a:spLocks noChangeArrowheads="1"/>
                  </p:cNvSpPr>
                  <p:nvPr/>
                </p:nvSpPr>
                <p:spPr bwMode="auto">
                  <a:xfrm>
                    <a:off x="364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2383" name="Rectangle 438"/>
                  <p:cNvSpPr>
                    <a:spLocks noChangeArrowheads="1"/>
                  </p:cNvSpPr>
                  <p:nvPr/>
                </p:nvSpPr>
                <p:spPr bwMode="auto">
                  <a:xfrm>
                    <a:off x="400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2384" name="Rectangle 439"/>
                  <p:cNvSpPr>
                    <a:spLocks noChangeArrowheads="1"/>
                  </p:cNvSpPr>
                  <p:nvPr/>
                </p:nvSpPr>
                <p:spPr bwMode="auto">
                  <a:xfrm>
                    <a:off x="436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2385" name="Rectangle 440"/>
                  <p:cNvSpPr>
                    <a:spLocks noChangeArrowheads="1"/>
                  </p:cNvSpPr>
                  <p:nvPr/>
                </p:nvSpPr>
                <p:spPr bwMode="auto">
                  <a:xfrm>
                    <a:off x="472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2386" name="Rectangle 441"/>
                  <p:cNvSpPr>
                    <a:spLocks noChangeArrowheads="1"/>
                  </p:cNvSpPr>
                  <p:nvPr/>
                </p:nvSpPr>
                <p:spPr bwMode="auto">
                  <a:xfrm>
                    <a:off x="508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2387" name="Rectangle 442"/>
                  <p:cNvSpPr>
                    <a:spLocks noChangeArrowheads="1"/>
                  </p:cNvSpPr>
                  <p:nvPr/>
                </p:nvSpPr>
                <p:spPr bwMode="auto">
                  <a:xfrm>
                    <a:off x="544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2388" name="Rectangle 443"/>
                  <p:cNvSpPr>
                    <a:spLocks noChangeArrowheads="1"/>
                  </p:cNvSpPr>
                  <p:nvPr/>
                </p:nvSpPr>
                <p:spPr bwMode="auto">
                  <a:xfrm>
                    <a:off x="580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2389" name="Rectangle 444"/>
                  <p:cNvSpPr>
                    <a:spLocks noChangeArrowheads="1"/>
                  </p:cNvSpPr>
                  <p:nvPr/>
                </p:nvSpPr>
                <p:spPr bwMode="auto">
                  <a:xfrm>
                    <a:off x="616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2390" name="Rectangle 445"/>
                  <p:cNvSpPr>
                    <a:spLocks noChangeArrowheads="1"/>
                  </p:cNvSpPr>
                  <p:nvPr/>
                </p:nvSpPr>
                <p:spPr bwMode="auto">
                  <a:xfrm>
                    <a:off x="652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2391" name="Rectangle 446"/>
                  <p:cNvSpPr>
                    <a:spLocks noChangeArrowheads="1"/>
                  </p:cNvSpPr>
                  <p:nvPr/>
                </p:nvSpPr>
                <p:spPr bwMode="auto">
                  <a:xfrm>
                    <a:off x="688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2392" name="Rectangle 447"/>
                  <p:cNvSpPr>
                    <a:spLocks noChangeArrowheads="1"/>
                  </p:cNvSpPr>
                  <p:nvPr/>
                </p:nvSpPr>
                <p:spPr bwMode="auto">
                  <a:xfrm>
                    <a:off x="724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2393" name="Rectangle 448"/>
                  <p:cNvSpPr>
                    <a:spLocks noChangeArrowheads="1"/>
                  </p:cNvSpPr>
                  <p:nvPr/>
                </p:nvSpPr>
                <p:spPr bwMode="auto">
                  <a:xfrm>
                    <a:off x="760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2394" name="Rectangle 449"/>
                  <p:cNvSpPr>
                    <a:spLocks noChangeArrowheads="1"/>
                  </p:cNvSpPr>
                  <p:nvPr/>
                </p:nvSpPr>
                <p:spPr bwMode="auto">
                  <a:xfrm>
                    <a:off x="796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</p:grpSp>
            <p:grpSp>
              <p:nvGrpSpPr>
                <p:cNvPr id="12320" name="Group 450"/>
                <p:cNvGrpSpPr>
                  <a:grpSpLocks/>
                </p:cNvGrpSpPr>
                <p:nvPr/>
              </p:nvGrpSpPr>
              <p:grpSpPr bwMode="auto">
                <a:xfrm>
                  <a:off x="1843" y="3898"/>
                  <a:ext cx="6501" cy="381"/>
                  <a:chOff x="1843" y="1993"/>
                  <a:chExt cx="6501" cy="381"/>
                </a:xfrm>
              </p:grpSpPr>
              <p:sp>
                <p:nvSpPr>
                  <p:cNvPr id="12359" name="Rectangle 451"/>
                  <p:cNvSpPr>
                    <a:spLocks noChangeArrowheads="1"/>
                  </p:cNvSpPr>
                  <p:nvPr/>
                </p:nvSpPr>
                <p:spPr bwMode="auto">
                  <a:xfrm>
                    <a:off x="184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2360" name="Rectangle 452"/>
                  <p:cNvSpPr>
                    <a:spLocks noChangeArrowheads="1"/>
                  </p:cNvSpPr>
                  <p:nvPr/>
                </p:nvSpPr>
                <p:spPr bwMode="auto">
                  <a:xfrm>
                    <a:off x="220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2361" name="Rectangle 453"/>
                  <p:cNvSpPr>
                    <a:spLocks noChangeArrowheads="1"/>
                  </p:cNvSpPr>
                  <p:nvPr/>
                </p:nvSpPr>
                <p:spPr bwMode="auto">
                  <a:xfrm>
                    <a:off x="256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2362" name="Rectangle 454"/>
                  <p:cNvSpPr>
                    <a:spLocks noChangeArrowheads="1"/>
                  </p:cNvSpPr>
                  <p:nvPr/>
                </p:nvSpPr>
                <p:spPr bwMode="auto">
                  <a:xfrm>
                    <a:off x="292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2363" name="Rectangle 455"/>
                  <p:cNvSpPr>
                    <a:spLocks noChangeArrowheads="1"/>
                  </p:cNvSpPr>
                  <p:nvPr/>
                </p:nvSpPr>
                <p:spPr bwMode="auto">
                  <a:xfrm>
                    <a:off x="328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2364" name="Rectangle 456"/>
                  <p:cNvSpPr>
                    <a:spLocks noChangeArrowheads="1"/>
                  </p:cNvSpPr>
                  <p:nvPr/>
                </p:nvSpPr>
                <p:spPr bwMode="auto">
                  <a:xfrm>
                    <a:off x="364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2365" name="Rectangle 457"/>
                  <p:cNvSpPr>
                    <a:spLocks noChangeArrowheads="1"/>
                  </p:cNvSpPr>
                  <p:nvPr/>
                </p:nvSpPr>
                <p:spPr bwMode="auto">
                  <a:xfrm>
                    <a:off x="400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2366" name="Rectangle 458"/>
                  <p:cNvSpPr>
                    <a:spLocks noChangeArrowheads="1"/>
                  </p:cNvSpPr>
                  <p:nvPr/>
                </p:nvSpPr>
                <p:spPr bwMode="auto">
                  <a:xfrm>
                    <a:off x="436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2367" name="Rectangle 459"/>
                  <p:cNvSpPr>
                    <a:spLocks noChangeArrowheads="1"/>
                  </p:cNvSpPr>
                  <p:nvPr/>
                </p:nvSpPr>
                <p:spPr bwMode="auto">
                  <a:xfrm>
                    <a:off x="472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2368" name="Rectangle 460"/>
                  <p:cNvSpPr>
                    <a:spLocks noChangeArrowheads="1"/>
                  </p:cNvSpPr>
                  <p:nvPr/>
                </p:nvSpPr>
                <p:spPr bwMode="auto">
                  <a:xfrm>
                    <a:off x="508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2369" name="Rectangle 461"/>
                  <p:cNvSpPr>
                    <a:spLocks noChangeArrowheads="1"/>
                  </p:cNvSpPr>
                  <p:nvPr/>
                </p:nvSpPr>
                <p:spPr bwMode="auto">
                  <a:xfrm>
                    <a:off x="544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2370" name="Rectangle 462"/>
                  <p:cNvSpPr>
                    <a:spLocks noChangeArrowheads="1"/>
                  </p:cNvSpPr>
                  <p:nvPr/>
                </p:nvSpPr>
                <p:spPr bwMode="auto">
                  <a:xfrm>
                    <a:off x="580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2371" name="Rectangle 463"/>
                  <p:cNvSpPr>
                    <a:spLocks noChangeArrowheads="1"/>
                  </p:cNvSpPr>
                  <p:nvPr/>
                </p:nvSpPr>
                <p:spPr bwMode="auto">
                  <a:xfrm>
                    <a:off x="616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2372" name="Rectangle 464"/>
                  <p:cNvSpPr>
                    <a:spLocks noChangeArrowheads="1"/>
                  </p:cNvSpPr>
                  <p:nvPr/>
                </p:nvSpPr>
                <p:spPr bwMode="auto">
                  <a:xfrm>
                    <a:off x="652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2373" name="Rectangle 465"/>
                  <p:cNvSpPr>
                    <a:spLocks noChangeArrowheads="1"/>
                  </p:cNvSpPr>
                  <p:nvPr/>
                </p:nvSpPr>
                <p:spPr bwMode="auto">
                  <a:xfrm>
                    <a:off x="688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2374" name="Rectangle 466"/>
                  <p:cNvSpPr>
                    <a:spLocks noChangeArrowheads="1"/>
                  </p:cNvSpPr>
                  <p:nvPr/>
                </p:nvSpPr>
                <p:spPr bwMode="auto">
                  <a:xfrm>
                    <a:off x="724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2375" name="Rectangle 467"/>
                  <p:cNvSpPr>
                    <a:spLocks noChangeArrowheads="1"/>
                  </p:cNvSpPr>
                  <p:nvPr/>
                </p:nvSpPr>
                <p:spPr bwMode="auto">
                  <a:xfrm>
                    <a:off x="760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2376" name="Rectangle 468"/>
                  <p:cNvSpPr>
                    <a:spLocks noChangeArrowheads="1"/>
                  </p:cNvSpPr>
                  <p:nvPr/>
                </p:nvSpPr>
                <p:spPr bwMode="auto">
                  <a:xfrm>
                    <a:off x="796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</p:grpSp>
            <p:grpSp>
              <p:nvGrpSpPr>
                <p:cNvPr id="12321" name="Group 469"/>
                <p:cNvGrpSpPr>
                  <a:grpSpLocks/>
                </p:cNvGrpSpPr>
                <p:nvPr/>
              </p:nvGrpSpPr>
              <p:grpSpPr bwMode="auto">
                <a:xfrm>
                  <a:off x="1843" y="4279"/>
                  <a:ext cx="6501" cy="381"/>
                  <a:chOff x="1843" y="1993"/>
                  <a:chExt cx="6501" cy="381"/>
                </a:xfrm>
              </p:grpSpPr>
              <p:sp>
                <p:nvSpPr>
                  <p:cNvPr id="12341" name="Rectangle 470"/>
                  <p:cNvSpPr>
                    <a:spLocks noChangeArrowheads="1"/>
                  </p:cNvSpPr>
                  <p:nvPr/>
                </p:nvSpPr>
                <p:spPr bwMode="auto">
                  <a:xfrm>
                    <a:off x="184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2342" name="Rectangle 471"/>
                  <p:cNvSpPr>
                    <a:spLocks noChangeArrowheads="1"/>
                  </p:cNvSpPr>
                  <p:nvPr/>
                </p:nvSpPr>
                <p:spPr bwMode="auto">
                  <a:xfrm>
                    <a:off x="220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2343" name="Rectangle 472"/>
                  <p:cNvSpPr>
                    <a:spLocks noChangeArrowheads="1"/>
                  </p:cNvSpPr>
                  <p:nvPr/>
                </p:nvSpPr>
                <p:spPr bwMode="auto">
                  <a:xfrm>
                    <a:off x="256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2344" name="Rectangle 473"/>
                  <p:cNvSpPr>
                    <a:spLocks noChangeArrowheads="1"/>
                  </p:cNvSpPr>
                  <p:nvPr/>
                </p:nvSpPr>
                <p:spPr bwMode="auto">
                  <a:xfrm>
                    <a:off x="292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2345" name="Rectangle 474"/>
                  <p:cNvSpPr>
                    <a:spLocks noChangeArrowheads="1"/>
                  </p:cNvSpPr>
                  <p:nvPr/>
                </p:nvSpPr>
                <p:spPr bwMode="auto">
                  <a:xfrm>
                    <a:off x="328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2346" name="Rectangle 475"/>
                  <p:cNvSpPr>
                    <a:spLocks noChangeArrowheads="1"/>
                  </p:cNvSpPr>
                  <p:nvPr/>
                </p:nvSpPr>
                <p:spPr bwMode="auto">
                  <a:xfrm>
                    <a:off x="364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2347" name="Rectangle 476"/>
                  <p:cNvSpPr>
                    <a:spLocks noChangeArrowheads="1"/>
                  </p:cNvSpPr>
                  <p:nvPr/>
                </p:nvSpPr>
                <p:spPr bwMode="auto">
                  <a:xfrm>
                    <a:off x="400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2348" name="Rectangle 477"/>
                  <p:cNvSpPr>
                    <a:spLocks noChangeArrowheads="1"/>
                  </p:cNvSpPr>
                  <p:nvPr/>
                </p:nvSpPr>
                <p:spPr bwMode="auto">
                  <a:xfrm>
                    <a:off x="436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2349" name="Rectangle 478"/>
                  <p:cNvSpPr>
                    <a:spLocks noChangeArrowheads="1"/>
                  </p:cNvSpPr>
                  <p:nvPr/>
                </p:nvSpPr>
                <p:spPr bwMode="auto">
                  <a:xfrm>
                    <a:off x="472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2350" name="Rectangle 479"/>
                  <p:cNvSpPr>
                    <a:spLocks noChangeArrowheads="1"/>
                  </p:cNvSpPr>
                  <p:nvPr/>
                </p:nvSpPr>
                <p:spPr bwMode="auto">
                  <a:xfrm>
                    <a:off x="508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2351" name="Rectangle 480"/>
                  <p:cNvSpPr>
                    <a:spLocks noChangeArrowheads="1"/>
                  </p:cNvSpPr>
                  <p:nvPr/>
                </p:nvSpPr>
                <p:spPr bwMode="auto">
                  <a:xfrm>
                    <a:off x="544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2352" name="Rectangle 481"/>
                  <p:cNvSpPr>
                    <a:spLocks noChangeArrowheads="1"/>
                  </p:cNvSpPr>
                  <p:nvPr/>
                </p:nvSpPr>
                <p:spPr bwMode="auto">
                  <a:xfrm>
                    <a:off x="580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2353" name="Rectangle 482"/>
                  <p:cNvSpPr>
                    <a:spLocks noChangeArrowheads="1"/>
                  </p:cNvSpPr>
                  <p:nvPr/>
                </p:nvSpPr>
                <p:spPr bwMode="auto">
                  <a:xfrm>
                    <a:off x="616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2354" name="Rectangle 483"/>
                  <p:cNvSpPr>
                    <a:spLocks noChangeArrowheads="1"/>
                  </p:cNvSpPr>
                  <p:nvPr/>
                </p:nvSpPr>
                <p:spPr bwMode="auto">
                  <a:xfrm>
                    <a:off x="652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2355" name="Rectangle 484"/>
                  <p:cNvSpPr>
                    <a:spLocks noChangeArrowheads="1"/>
                  </p:cNvSpPr>
                  <p:nvPr/>
                </p:nvSpPr>
                <p:spPr bwMode="auto">
                  <a:xfrm>
                    <a:off x="688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2356" name="Rectangle 485"/>
                  <p:cNvSpPr>
                    <a:spLocks noChangeArrowheads="1"/>
                  </p:cNvSpPr>
                  <p:nvPr/>
                </p:nvSpPr>
                <p:spPr bwMode="auto">
                  <a:xfrm>
                    <a:off x="724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2357" name="Rectangle 486"/>
                  <p:cNvSpPr>
                    <a:spLocks noChangeArrowheads="1"/>
                  </p:cNvSpPr>
                  <p:nvPr/>
                </p:nvSpPr>
                <p:spPr bwMode="auto">
                  <a:xfrm>
                    <a:off x="760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2358" name="Rectangle 487"/>
                  <p:cNvSpPr>
                    <a:spLocks noChangeArrowheads="1"/>
                  </p:cNvSpPr>
                  <p:nvPr/>
                </p:nvSpPr>
                <p:spPr bwMode="auto">
                  <a:xfrm>
                    <a:off x="796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</p:grpSp>
            <p:grpSp>
              <p:nvGrpSpPr>
                <p:cNvPr id="12322" name="Group 488"/>
                <p:cNvGrpSpPr>
                  <a:grpSpLocks/>
                </p:cNvGrpSpPr>
                <p:nvPr/>
              </p:nvGrpSpPr>
              <p:grpSpPr bwMode="auto">
                <a:xfrm>
                  <a:off x="1843" y="4660"/>
                  <a:ext cx="6501" cy="381"/>
                  <a:chOff x="1843" y="1993"/>
                  <a:chExt cx="6501" cy="381"/>
                </a:xfrm>
              </p:grpSpPr>
              <p:sp>
                <p:nvSpPr>
                  <p:cNvPr id="12323" name="Rectangle 489"/>
                  <p:cNvSpPr>
                    <a:spLocks noChangeArrowheads="1"/>
                  </p:cNvSpPr>
                  <p:nvPr/>
                </p:nvSpPr>
                <p:spPr bwMode="auto">
                  <a:xfrm>
                    <a:off x="184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2324" name="Rectangle 490"/>
                  <p:cNvSpPr>
                    <a:spLocks noChangeArrowheads="1"/>
                  </p:cNvSpPr>
                  <p:nvPr/>
                </p:nvSpPr>
                <p:spPr bwMode="auto">
                  <a:xfrm>
                    <a:off x="220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2325" name="Rectangle 491"/>
                  <p:cNvSpPr>
                    <a:spLocks noChangeArrowheads="1"/>
                  </p:cNvSpPr>
                  <p:nvPr/>
                </p:nvSpPr>
                <p:spPr bwMode="auto">
                  <a:xfrm>
                    <a:off x="256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2326" name="Rectangle 492"/>
                  <p:cNvSpPr>
                    <a:spLocks noChangeArrowheads="1"/>
                  </p:cNvSpPr>
                  <p:nvPr/>
                </p:nvSpPr>
                <p:spPr bwMode="auto">
                  <a:xfrm>
                    <a:off x="292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2327" name="Rectangle 493"/>
                  <p:cNvSpPr>
                    <a:spLocks noChangeArrowheads="1"/>
                  </p:cNvSpPr>
                  <p:nvPr/>
                </p:nvSpPr>
                <p:spPr bwMode="auto">
                  <a:xfrm>
                    <a:off x="328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2328" name="Rectangle 494"/>
                  <p:cNvSpPr>
                    <a:spLocks noChangeArrowheads="1"/>
                  </p:cNvSpPr>
                  <p:nvPr/>
                </p:nvSpPr>
                <p:spPr bwMode="auto">
                  <a:xfrm>
                    <a:off x="364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2329" name="Rectangle 495"/>
                  <p:cNvSpPr>
                    <a:spLocks noChangeArrowheads="1"/>
                  </p:cNvSpPr>
                  <p:nvPr/>
                </p:nvSpPr>
                <p:spPr bwMode="auto">
                  <a:xfrm>
                    <a:off x="400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2330" name="Rectangle 496"/>
                  <p:cNvSpPr>
                    <a:spLocks noChangeArrowheads="1"/>
                  </p:cNvSpPr>
                  <p:nvPr/>
                </p:nvSpPr>
                <p:spPr bwMode="auto">
                  <a:xfrm>
                    <a:off x="436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2331" name="Rectangle 497"/>
                  <p:cNvSpPr>
                    <a:spLocks noChangeArrowheads="1"/>
                  </p:cNvSpPr>
                  <p:nvPr/>
                </p:nvSpPr>
                <p:spPr bwMode="auto">
                  <a:xfrm>
                    <a:off x="472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2332" name="Rectangle 498"/>
                  <p:cNvSpPr>
                    <a:spLocks noChangeArrowheads="1"/>
                  </p:cNvSpPr>
                  <p:nvPr/>
                </p:nvSpPr>
                <p:spPr bwMode="auto">
                  <a:xfrm>
                    <a:off x="508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2333" name="Rectangle 499"/>
                  <p:cNvSpPr>
                    <a:spLocks noChangeArrowheads="1"/>
                  </p:cNvSpPr>
                  <p:nvPr/>
                </p:nvSpPr>
                <p:spPr bwMode="auto">
                  <a:xfrm>
                    <a:off x="544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2334" name="Rectangle 500"/>
                  <p:cNvSpPr>
                    <a:spLocks noChangeArrowheads="1"/>
                  </p:cNvSpPr>
                  <p:nvPr/>
                </p:nvSpPr>
                <p:spPr bwMode="auto">
                  <a:xfrm>
                    <a:off x="580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2335" name="Rectangle 501"/>
                  <p:cNvSpPr>
                    <a:spLocks noChangeArrowheads="1"/>
                  </p:cNvSpPr>
                  <p:nvPr/>
                </p:nvSpPr>
                <p:spPr bwMode="auto">
                  <a:xfrm>
                    <a:off x="616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2336" name="Rectangle 502"/>
                  <p:cNvSpPr>
                    <a:spLocks noChangeArrowheads="1"/>
                  </p:cNvSpPr>
                  <p:nvPr/>
                </p:nvSpPr>
                <p:spPr bwMode="auto">
                  <a:xfrm>
                    <a:off x="652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2337" name="Rectangle 503"/>
                  <p:cNvSpPr>
                    <a:spLocks noChangeArrowheads="1"/>
                  </p:cNvSpPr>
                  <p:nvPr/>
                </p:nvSpPr>
                <p:spPr bwMode="auto">
                  <a:xfrm>
                    <a:off x="688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2338" name="Rectangle 504"/>
                  <p:cNvSpPr>
                    <a:spLocks noChangeArrowheads="1"/>
                  </p:cNvSpPr>
                  <p:nvPr/>
                </p:nvSpPr>
                <p:spPr bwMode="auto">
                  <a:xfrm>
                    <a:off x="724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2339" name="Rectangle 505"/>
                  <p:cNvSpPr>
                    <a:spLocks noChangeArrowheads="1"/>
                  </p:cNvSpPr>
                  <p:nvPr/>
                </p:nvSpPr>
                <p:spPr bwMode="auto">
                  <a:xfrm>
                    <a:off x="760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  <p:sp>
                <p:nvSpPr>
                  <p:cNvPr id="12340" name="Rectangle 506"/>
                  <p:cNvSpPr>
                    <a:spLocks noChangeArrowheads="1"/>
                  </p:cNvSpPr>
                  <p:nvPr/>
                </p:nvSpPr>
                <p:spPr bwMode="auto">
                  <a:xfrm>
                    <a:off x="7963" y="1993"/>
                    <a:ext cx="381" cy="381"/>
                  </a:xfrm>
                  <a:prstGeom prst="rect">
                    <a:avLst/>
                  </a:prstGeom>
                  <a:solidFill>
                    <a:srgbClr val="FFFF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>
                      <a:latin typeface="Arial" charset="0"/>
                    </a:endParaRPr>
                  </a:p>
                </p:txBody>
              </p:sp>
            </p:grpSp>
          </p:grpSp>
          <p:grpSp>
            <p:nvGrpSpPr>
              <p:cNvPr id="12304" name="Group 507"/>
              <p:cNvGrpSpPr>
                <a:grpSpLocks/>
              </p:cNvGrpSpPr>
              <p:nvPr/>
            </p:nvGrpSpPr>
            <p:grpSpPr bwMode="auto">
              <a:xfrm>
                <a:off x="4723" y="7327"/>
                <a:ext cx="2160" cy="1143"/>
                <a:chOff x="4723" y="7327"/>
                <a:chExt cx="2160" cy="1143"/>
              </a:xfrm>
            </p:grpSpPr>
            <p:sp>
              <p:nvSpPr>
                <p:cNvPr id="12311" name="Line 508"/>
                <p:cNvSpPr>
                  <a:spLocks noChangeShapeType="1"/>
                </p:cNvSpPr>
                <p:nvPr/>
              </p:nvSpPr>
              <p:spPr bwMode="auto">
                <a:xfrm>
                  <a:off x="4723" y="7327"/>
                  <a:ext cx="0" cy="1143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312" name="Line 509"/>
                <p:cNvSpPr>
                  <a:spLocks noChangeShapeType="1"/>
                </p:cNvSpPr>
                <p:nvPr/>
              </p:nvSpPr>
              <p:spPr bwMode="auto">
                <a:xfrm>
                  <a:off x="4723" y="8470"/>
                  <a:ext cx="2160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313" name="Line 510"/>
                <p:cNvSpPr>
                  <a:spLocks noChangeShapeType="1"/>
                </p:cNvSpPr>
                <p:nvPr/>
              </p:nvSpPr>
              <p:spPr bwMode="auto">
                <a:xfrm>
                  <a:off x="4723" y="7327"/>
                  <a:ext cx="1440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314" name="Line 511"/>
                <p:cNvSpPr>
                  <a:spLocks noChangeShapeType="1"/>
                </p:cNvSpPr>
                <p:nvPr/>
              </p:nvSpPr>
              <p:spPr bwMode="auto">
                <a:xfrm>
                  <a:off x="6163" y="7327"/>
                  <a:ext cx="720" cy="1143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2305" name="Group 512"/>
              <p:cNvGrpSpPr>
                <a:grpSpLocks/>
              </p:cNvGrpSpPr>
              <p:nvPr/>
            </p:nvGrpSpPr>
            <p:grpSpPr bwMode="auto">
              <a:xfrm>
                <a:off x="8323" y="6565"/>
                <a:ext cx="1440" cy="1905"/>
                <a:chOff x="8323" y="6565"/>
                <a:chExt cx="1440" cy="1905"/>
              </a:xfrm>
            </p:grpSpPr>
            <p:sp>
              <p:nvSpPr>
                <p:cNvPr id="12306" name="Line 513"/>
                <p:cNvSpPr>
                  <a:spLocks noChangeShapeType="1"/>
                </p:cNvSpPr>
                <p:nvPr/>
              </p:nvSpPr>
              <p:spPr bwMode="auto">
                <a:xfrm>
                  <a:off x="8323" y="8470"/>
                  <a:ext cx="1440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307" name="Line 514"/>
                <p:cNvSpPr>
                  <a:spLocks noChangeShapeType="1"/>
                </p:cNvSpPr>
                <p:nvPr/>
              </p:nvSpPr>
              <p:spPr bwMode="auto">
                <a:xfrm flipV="1">
                  <a:off x="9763" y="7327"/>
                  <a:ext cx="0" cy="1143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" name="Line 515"/>
                <p:cNvSpPr>
                  <a:spLocks noChangeShapeType="1"/>
                </p:cNvSpPr>
                <p:nvPr/>
              </p:nvSpPr>
              <p:spPr bwMode="auto">
                <a:xfrm flipV="1">
                  <a:off x="8323" y="7327"/>
                  <a:ext cx="0" cy="1143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309" name="Line 516"/>
                <p:cNvSpPr>
                  <a:spLocks noChangeShapeType="1"/>
                </p:cNvSpPr>
                <p:nvPr/>
              </p:nvSpPr>
              <p:spPr bwMode="auto">
                <a:xfrm flipV="1">
                  <a:off x="8323" y="6565"/>
                  <a:ext cx="720" cy="762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2310" name="Line 517"/>
                <p:cNvSpPr>
                  <a:spLocks noChangeShapeType="1"/>
                </p:cNvSpPr>
                <p:nvPr/>
              </p:nvSpPr>
              <p:spPr bwMode="auto">
                <a:xfrm>
                  <a:off x="9043" y="6565"/>
                  <a:ext cx="720" cy="762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2294" name="Text Box 518"/>
            <p:cNvSpPr txBox="1">
              <a:spLocks noChangeArrowheads="1"/>
            </p:cNvSpPr>
            <p:nvPr/>
          </p:nvSpPr>
          <p:spPr bwMode="auto">
            <a:xfrm>
              <a:off x="2848" y="3348"/>
              <a:ext cx="28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>
                  <a:latin typeface="Arial" charset="0"/>
                </a:rPr>
                <a:t>Q</a:t>
              </a:r>
            </a:p>
          </p:txBody>
        </p:sp>
        <p:sp>
          <p:nvSpPr>
            <p:cNvPr id="12295" name="Text Box 519"/>
            <p:cNvSpPr txBox="1">
              <a:spLocks noChangeArrowheads="1"/>
            </p:cNvSpPr>
            <p:nvPr/>
          </p:nvSpPr>
          <p:spPr bwMode="auto">
            <a:xfrm>
              <a:off x="2832" y="2784"/>
              <a:ext cx="28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>
                  <a:latin typeface="Arial" charset="0"/>
                </a:rPr>
                <a:t>M</a:t>
              </a:r>
            </a:p>
          </p:txBody>
        </p:sp>
        <p:sp>
          <p:nvSpPr>
            <p:cNvPr id="12296" name="Text Box 520"/>
            <p:cNvSpPr txBox="1">
              <a:spLocks noChangeArrowheads="1"/>
            </p:cNvSpPr>
            <p:nvPr/>
          </p:nvSpPr>
          <p:spPr bwMode="auto">
            <a:xfrm>
              <a:off x="3504" y="2784"/>
              <a:ext cx="28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>
                  <a:latin typeface="Arial" charset="0"/>
                </a:rPr>
                <a:t>N</a:t>
              </a:r>
            </a:p>
          </p:txBody>
        </p:sp>
        <p:sp>
          <p:nvSpPr>
            <p:cNvPr id="12297" name="Text Box 521"/>
            <p:cNvSpPr txBox="1">
              <a:spLocks noChangeArrowheads="1"/>
            </p:cNvSpPr>
            <p:nvPr/>
          </p:nvSpPr>
          <p:spPr bwMode="auto">
            <a:xfrm>
              <a:off x="3792" y="3330"/>
              <a:ext cx="28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>
                  <a:latin typeface="Arial" charset="0"/>
                </a:rPr>
                <a:t>P</a:t>
              </a:r>
            </a:p>
          </p:txBody>
        </p:sp>
        <p:sp>
          <p:nvSpPr>
            <p:cNvPr id="12298" name="Text Box 522"/>
            <p:cNvSpPr txBox="1">
              <a:spLocks noChangeArrowheads="1"/>
            </p:cNvSpPr>
            <p:nvPr/>
          </p:nvSpPr>
          <p:spPr bwMode="auto">
            <a:xfrm>
              <a:off x="4278" y="3330"/>
              <a:ext cx="28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>
                  <a:latin typeface="Arial" charset="0"/>
                </a:rPr>
                <a:t>I</a:t>
              </a:r>
            </a:p>
          </p:txBody>
        </p:sp>
        <p:sp>
          <p:nvSpPr>
            <p:cNvPr id="12299" name="Text Box 523"/>
            <p:cNvSpPr txBox="1">
              <a:spLocks noChangeArrowheads="1"/>
            </p:cNvSpPr>
            <p:nvPr/>
          </p:nvSpPr>
          <p:spPr bwMode="auto">
            <a:xfrm>
              <a:off x="4263" y="2754"/>
              <a:ext cx="28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>
                  <a:latin typeface="Arial" charset="0"/>
                </a:rPr>
                <a:t>D</a:t>
              </a:r>
            </a:p>
          </p:txBody>
        </p:sp>
        <p:sp>
          <p:nvSpPr>
            <p:cNvPr id="12300" name="Text Box 524"/>
            <p:cNvSpPr txBox="1">
              <a:spLocks noChangeArrowheads="1"/>
            </p:cNvSpPr>
            <p:nvPr/>
          </p:nvSpPr>
          <p:spPr bwMode="auto">
            <a:xfrm>
              <a:off x="4608" y="2448"/>
              <a:ext cx="28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>
                  <a:latin typeface="Arial" charset="0"/>
                </a:rPr>
                <a:t>E</a:t>
              </a:r>
            </a:p>
          </p:txBody>
        </p:sp>
        <p:sp>
          <p:nvSpPr>
            <p:cNvPr id="12301" name="Text Box 525"/>
            <p:cNvSpPr txBox="1">
              <a:spLocks noChangeArrowheads="1"/>
            </p:cNvSpPr>
            <p:nvPr/>
          </p:nvSpPr>
          <p:spPr bwMode="auto">
            <a:xfrm>
              <a:off x="4953" y="2775"/>
              <a:ext cx="28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>
                  <a:latin typeface="Arial" charset="0"/>
                </a:rPr>
                <a:t>G</a:t>
              </a:r>
            </a:p>
          </p:txBody>
        </p:sp>
        <p:sp>
          <p:nvSpPr>
            <p:cNvPr id="12302" name="Text Box 526"/>
            <p:cNvSpPr txBox="1">
              <a:spLocks noChangeArrowheads="1"/>
            </p:cNvSpPr>
            <p:nvPr/>
          </p:nvSpPr>
          <p:spPr bwMode="auto">
            <a:xfrm>
              <a:off x="4961" y="3335"/>
              <a:ext cx="28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b="1">
                  <a:latin typeface="Arial" charset="0"/>
                </a:rPr>
                <a:t>H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0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ight Arrow Callout 12"/>
          <p:cNvSpPr>
            <a:spLocks noChangeArrowheads="1"/>
          </p:cNvSpPr>
          <p:nvPr/>
        </p:nvSpPr>
        <p:spPr bwMode="auto">
          <a:xfrm>
            <a:off x="-685800" y="3200400"/>
            <a:ext cx="46037" cy="304800"/>
          </a:xfrm>
          <a:prstGeom prst="rightArrowCallout">
            <a:avLst>
              <a:gd name="adj1" fmla="val 24828"/>
              <a:gd name="adj2" fmla="val 24828"/>
              <a:gd name="adj3" fmla="val 25000"/>
              <a:gd name="adj4" fmla="val 6497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latin typeface="Arial" charset="0"/>
            </a:endParaRPr>
          </a:p>
        </p:txBody>
      </p:sp>
      <p:sp>
        <p:nvSpPr>
          <p:cNvPr id="13315" name="Text Box 17"/>
          <p:cNvSpPr txBox="1">
            <a:spLocks noChangeArrowheads="1"/>
          </p:cNvSpPr>
          <p:nvPr/>
        </p:nvSpPr>
        <p:spPr bwMode="auto">
          <a:xfrm>
            <a:off x="1295400" y="0"/>
            <a:ext cx="59436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endParaRPr lang="en-US" sz="2400">
              <a:latin typeface="Arial" charset="0"/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en-US" sz="2400" u="sng">
                <a:latin typeface="Arial" charset="0"/>
              </a:rPr>
              <a:t>Toán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2400" b="1">
                <a:latin typeface="Arial" charset="0"/>
              </a:rPr>
              <a:t>HAI ĐƯỜNG THẲNG SONG SONG</a:t>
            </a:r>
          </a:p>
        </p:txBody>
      </p:sp>
      <p:grpSp>
        <p:nvGrpSpPr>
          <p:cNvPr id="2" name="Group 32"/>
          <p:cNvGrpSpPr>
            <a:grpSpLocks/>
          </p:cNvGrpSpPr>
          <p:nvPr/>
        </p:nvGrpSpPr>
        <p:grpSpPr bwMode="auto">
          <a:xfrm>
            <a:off x="833438" y="3957638"/>
            <a:ext cx="2747962" cy="2352675"/>
            <a:chOff x="525" y="2493"/>
            <a:chExt cx="1731" cy="1482"/>
          </a:xfrm>
        </p:grpSpPr>
        <p:cxnSp>
          <p:nvCxnSpPr>
            <p:cNvPr id="13326" name="Straight Connector 9"/>
            <p:cNvCxnSpPr>
              <a:cxnSpLocks noChangeShapeType="1"/>
            </p:cNvCxnSpPr>
            <p:nvPr/>
          </p:nvCxnSpPr>
          <p:spPr bwMode="auto">
            <a:xfrm>
              <a:off x="528" y="2688"/>
              <a:ext cx="1440" cy="336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13327" name="Straight Connector 11"/>
            <p:cNvCxnSpPr>
              <a:cxnSpLocks noChangeShapeType="1"/>
            </p:cNvCxnSpPr>
            <p:nvPr/>
          </p:nvCxnSpPr>
          <p:spPr bwMode="auto">
            <a:xfrm flipV="1">
              <a:off x="576" y="3456"/>
              <a:ext cx="1680" cy="192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3328" name="TextBox 24"/>
            <p:cNvSpPr txBox="1">
              <a:spLocks noChangeArrowheads="1"/>
            </p:cNvSpPr>
            <p:nvPr/>
          </p:nvSpPr>
          <p:spPr bwMode="auto">
            <a:xfrm>
              <a:off x="1334" y="2688"/>
              <a:ext cx="11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3329" name="TextBox 26"/>
            <p:cNvSpPr txBox="1">
              <a:spLocks noChangeArrowheads="1"/>
            </p:cNvSpPr>
            <p:nvPr/>
          </p:nvSpPr>
          <p:spPr bwMode="auto">
            <a:xfrm>
              <a:off x="1724" y="2778"/>
              <a:ext cx="31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b="1">
                  <a:latin typeface="Arial" charset="0"/>
                </a:rPr>
                <a:t>N</a:t>
              </a:r>
            </a:p>
          </p:txBody>
        </p:sp>
        <p:sp>
          <p:nvSpPr>
            <p:cNvPr id="13330" name="TextBox 27"/>
            <p:cNvSpPr txBox="1">
              <a:spLocks noChangeArrowheads="1"/>
            </p:cNvSpPr>
            <p:nvPr/>
          </p:nvSpPr>
          <p:spPr bwMode="auto">
            <a:xfrm>
              <a:off x="1152" y="3744"/>
              <a:ext cx="9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b="1">
                  <a:latin typeface="Arial" charset="0"/>
                </a:rPr>
                <a:t>a)</a:t>
              </a:r>
            </a:p>
          </p:txBody>
        </p:sp>
        <p:sp>
          <p:nvSpPr>
            <p:cNvPr id="13331" name="TextBox 28"/>
            <p:cNvSpPr txBox="1">
              <a:spLocks noChangeArrowheads="1"/>
            </p:cNvSpPr>
            <p:nvPr/>
          </p:nvSpPr>
          <p:spPr bwMode="auto">
            <a:xfrm>
              <a:off x="1945" y="3255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b="1">
                  <a:latin typeface="Arial" charset="0"/>
                </a:rPr>
                <a:t>Q</a:t>
              </a:r>
            </a:p>
          </p:txBody>
        </p:sp>
        <p:sp>
          <p:nvSpPr>
            <p:cNvPr id="13332" name="TextBox 26"/>
            <p:cNvSpPr txBox="1">
              <a:spLocks noChangeArrowheads="1"/>
            </p:cNvSpPr>
            <p:nvPr/>
          </p:nvSpPr>
          <p:spPr bwMode="auto">
            <a:xfrm>
              <a:off x="525" y="2493"/>
              <a:ext cx="43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b="1">
                  <a:latin typeface="Arial" charset="0"/>
                </a:rPr>
                <a:t>M</a:t>
              </a:r>
            </a:p>
          </p:txBody>
        </p:sp>
        <p:sp>
          <p:nvSpPr>
            <p:cNvPr id="13333" name="TextBox 28"/>
            <p:cNvSpPr txBox="1">
              <a:spLocks noChangeArrowheads="1"/>
            </p:cNvSpPr>
            <p:nvPr/>
          </p:nvSpPr>
          <p:spPr bwMode="auto">
            <a:xfrm>
              <a:off x="624" y="3360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b="1">
                  <a:latin typeface="Arial" charset="0"/>
                </a:rPr>
                <a:t>p</a:t>
              </a:r>
            </a:p>
          </p:txBody>
        </p:sp>
      </p:grpSp>
      <p:grpSp>
        <p:nvGrpSpPr>
          <p:cNvPr id="3" name="Group 31"/>
          <p:cNvGrpSpPr>
            <a:grpSpLocks/>
          </p:cNvGrpSpPr>
          <p:nvPr/>
        </p:nvGrpSpPr>
        <p:grpSpPr bwMode="auto">
          <a:xfrm>
            <a:off x="5410200" y="4114800"/>
            <a:ext cx="2743200" cy="2119313"/>
            <a:chOff x="3408" y="2592"/>
            <a:chExt cx="1728" cy="1335"/>
          </a:xfrm>
        </p:grpSpPr>
        <p:cxnSp>
          <p:nvCxnSpPr>
            <p:cNvPr id="13318" name="Straight Connector 11"/>
            <p:cNvCxnSpPr>
              <a:cxnSpLocks noChangeShapeType="1"/>
            </p:cNvCxnSpPr>
            <p:nvPr/>
          </p:nvCxnSpPr>
          <p:spPr bwMode="auto">
            <a:xfrm flipV="1">
              <a:off x="3408" y="2880"/>
              <a:ext cx="1680" cy="0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3319" name="TextBox 24"/>
            <p:cNvSpPr txBox="1">
              <a:spLocks noChangeArrowheads="1"/>
            </p:cNvSpPr>
            <p:nvPr/>
          </p:nvSpPr>
          <p:spPr bwMode="auto">
            <a:xfrm>
              <a:off x="4166" y="2592"/>
              <a:ext cx="11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3320" name="TextBox 27"/>
            <p:cNvSpPr txBox="1">
              <a:spLocks noChangeArrowheads="1"/>
            </p:cNvSpPr>
            <p:nvPr/>
          </p:nvSpPr>
          <p:spPr bwMode="auto">
            <a:xfrm>
              <a:off x="4128" y="3696"/>
              <a:ext cx="90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b="1">
                  <a:latin typeface="Arial" charset="0"/>
                </a:rPr>
                <a:t> b)</a:t>
              </a:r>
            </a:p>
          </p:txBody>
        </p:sp>
        <p:sp>
          <p:nvSpPr>
            <p:cNvPr id="13321" name="TextBox 28"/>
            <p:cNvSpPr txBox="1">
              <a:spLocks noChangeArrowheads="1"/>
            </p:cNvSpPr>
            <p:nvPr/>
          </p:nvSpPr>
          <p:spPr bwMode="auto">
            <a:xfrm>
              <a:off x="4800" y="2640"/>
              <a:ext cx="3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b="1">
                  <a:latin typeface="Arial" charset="0"/>
                </a:rPr>
                <a:t>H</a:t>
              </a:r>
            </a:p>
          </p:txBody>
        </p:sp>
        <p:sp>
          <p:nvSpPr>
            <p:cNvPr id="13322" name="TextBox 28"/>
            <p:cNvSpPr txBox="1">
              <a:spLocks noChangeArrowheads="1"/>
            </p:cNvSpPr>
            <p:nvPr/>
          </p:nvSpPr>
          <p:spPr bwMode="auto">
            <a:xfrm>
              <a:off x="3504" y="2640"/>
              <a:ext cx="2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b="1">
                  <a:latin typeface="Arial" charset="0"/>
                </a:rPr>
                <a:t>G</a:t>
              </a:r>
            </a:p>
          </p:txBody>
        </p:sp>
        <p:cxnSp>
          <p:nvCxnSpPr>
            <p:cNvPr id="13323" name="Straight Connector 11"/>
            <p:cNvCxnSpPr>
              <a:cxnSpLocks noChangeShapeType="1"/>
            </p:cNvCxnSpPr>
            <p:nvPr/>
          </p:nvCxnSpPr>
          <p:spPr bwMode="auto">
            <a:xfrm flipV="1">
              <a:off x="3456" y="3504"/>
              <a:ext cx="1680" cy="0"/>
            </a:xfrm>
            <a:prstGeom prst="line">
              <a:avLst/>
            </a:prstGeom>
            <a:noFill/>
            <a:ln w="28575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3324" name="TextBox 28"/>
            <p:cNvSpPr txBox="1">
              <a:spLocks noChangeArrowheads="1"/>
            </p:cNvSpPr>
            <p:nvPr/>
          </p:nvSpPr>
          <p:spPr bwMode="auto">
            <a:xfrm>
              <a:off x="4800" y="3264"/>
              <a:ext cx="19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b="1">
                  <a:latin typeface="Arial" charset="0"/>
                </a:rPr>
                <a:t>K</a:t>
              </a:r>
            </a:p>
          </p:txBody>
        </p:sp>
        <p:sp>
          <p:nvSpPr>
            <p:cNvPr id="13325" name="TextBox 28"/>
            <p:cNvSpPr txBox="1">
              <a:spLocks noChangeArrowheads="1"/>
            </p:cNvSpPr>
            <p:nvPr/>
          </p:nvSpPr>
          <p:spPr bwMode="auto">
            <a:xfrm>
              <a:off x="3552" y="3264"/>
              <a:ext cx="28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b="1">
                  <a:latin typeface="Arial" charset="0"/>
                </a:rPr>
                <a:t>I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381000" y="0"/>
            <a:ext cx="2971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u="sng">
                <a:solidFill>
                  <a:srgbClr val="66FF33"/>
                </a:solidFill>
                <a:latin typeface="Arial" charset="0"/>
              </a:rPr>
              <a:t>Kiểm tra</a:t>
            </a:r>
            <a:r>
              <a:rPr lang="en-US" sz="3600">
                <a:latin typeface="Arial" charset="0"/>
              </a:rPr>
              <a:t>:</a:t>
            </a:r>
          </a:p>
        </p:txBody>
      </p:sp>
      <p:sp>
        <p:nvSpPr>
          <p:cNvPr id="157700" name="Text Box 4"/>
          <p:cNvSpPr txBox="1">
            <a:spLocks noChangeArrowheads="1"/>
          </p:cNvSpPr>
          <p:nvPr/>
        </p:nvSpPr>
        <p:spPr bwMode="auto">
          <a:xfrm>
            <a:off x="2819400" y="1447800"/>
            <a:ext cx="60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Arial" charset="0"/>
              </a:rPr>
              <a:t>A</a:t>
            </a:r>
          </a:p>
        </p:txBody>
      </p:sp>
      <p:sp>
        <p:nvSpPr>
          <p:cNvPr id="157701" name="Rectangle 5"/>
          <p:cNvSpPr>
            <a:spLocks noChangeArrowheads="1"/>
          </p:cNvSpPr>
          <p:nvPr/>
        </p:nvSpPr>
        <p:spPr bwMode="auto">
          <a:xfrm>
            <a:off x="3352800" y="1676400"/>
            <a:ext cx="2133600" cy="990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57702" name="Text Box 6"/>
          <p:cNvSpPr txBox="1">
            <a:spLocks noChangeArrowheads="1"/>
          </p:cNvSpPr>
          <p:nvPr/>
        </p:nvSpPr>
        <p:spPr bwMode="auto">
          <a:xfrm>
            <a:off x="5562600" y="1371600"/>
            <a:ext cx="762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Arial" charset="0"/>
              </a:rPr>
              <a:t>B</a:t>
            </a:r>
          </a:p>
        </p:txBody>
      </p:sp>
      <p:sp>
        <p:nvSpPr>
          <p:cNvPr id="157703" name="Text Box 7"/>
          <p:cNvSpPr txBox="1">
            <a:spLocks noChangeArrowheads="1"/>
          </p:cNvSpPr>
          <p:nvPr/>
        </p:nvSpPr>
        <p:spPr bwMode="auto">
          <a:xfrm>
            <a:off x="5638800" y="2286000"/>
            <a:ext cx="60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Arial" charset="0"/>
              </a:rPr>
              <a:t>C</a:t>
            </a:r>
          </a:p>
        </p:txBody>
      </p:sp>
      <p:sp>
        <p:nvSpPr>
          <p:cNvPr id="157704" name="Text Box 8"/>
          <p:cNvSpPr txBox="1">
            <a:spLocks noChangeArrowheads="1"/>
          </p:cNvSpPr>
          <p:nvPr/>
        </p:nvSpPr>
        <p:spPr bwMode="auto">
          <a:xfrm>
            <a:off x="2819400" y="2286000"/>
            <a:ext cx="60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Arial" charset="0"/>
              </a:rPr>
              <a:t>D</a:t>
            </a:r>
          </a:p>
        </p:txBody>
      </p:sp>
      <p:sp>
        <p:nvSpPr>
          <p:cNvPr id="157706" name="Line 10"/>
          <p:cNvSpPr>
            <a:spLocks noChangeShapeType="1"/>
          </p:cNvSpPr>
          <p:nvPr/>
        </p:nvSpPr>
        <p:spPr bwMode="auto">
          <a:xfrm>
            <a:off x="6096000" y="4419600"/>
            <a:ext cx="0" cy="2133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707" name="Line 11"/>
          <p:cNvSpPr>
            <a:spLocks noChangeShapeType="1"/>
          </p:cNvSpPr>
          <p:nvPr/>
        </p:nvSpPr>
        <p:spPr bwMode="auto">
          <a:xfrm>
            <a:off x="4572000" y="5562600"/>
            <a:ext cx="3276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57708" name="Rectangle 12"/>
          <p:cNvSpPr>
            <a:spLocks noChangeArrowheads="1"/>
          </p:cNvSpPr>
          <p:nvPr/>
        </p:nvSpPr>
        <p:spPr bwMode="auto">
          <a:xfrm>
            <a:off x="6096000" y="5334000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57709" name="Rectangle 13"/>
          <p:cNvSpPr>
            <a:spLocks noChangeArrowheads="1"/>
          </p:cNvSpPr>
          <p:nvPr/>
        </p:nvSpPr>
        <p:spPr bwMode="auto">
          <a:xfrm>
            <a:off x="5867400" y="5334000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57710" name="Rectangle 14"/>
          <p:cNvSpPr>
            <a:spLocks noChangeArrowheads="1"/>
          </p:cNvSpPr>
          <p:nvPr/>
        </p:nvSpPr>
        <p:spPr bwMode="auto">
          <a:xfrm>
            <a:off x="5867400" y="5562600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57711" name="Rectangle 15"/>
          <p:cNvSpPr>
            <a:spLocks noChangeArrowheads="1"/>
          </p:cNvSpPr>
          <p:nvPr/>
        </p:nvSpPr>
        <p:spPr bwMode="auto">
          <a:xfrm>
            <a:off x="6096000" y="5562600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57712" name="Text Box 16"/>
          <p:cNvSpPr txBox="1">
            <a:spLocks noChangeArrowheads="1"/>
          </p:cNvSpPr>
          <p:nvPr/>
        </p:nvSpPr>
        <p:spPr bwMode="auto">
          <a:xfrm>
            <a:off x="6477000" y="51054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1</a:t>
            </a:r>
          </a:p>
        </p:txBody>
      </p:sp>
      <p:sp>
        <p:nvSpPr>
          <p:cNvPr id="157713" name="Text Box 17"/>
          <p:cNvSpPr txBox="1">
            <a:spLocks noChangeArrowheads="1"/>
          </p:cNvSpPr>
          <p:nvPr/>
        </p:nvSpPr>
        <p:spPr bwMode="auto">
          <a:xfrm>
            <a:off x="5410200" y="51054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2</a:t>
            </a:r>
          </a:p>
        </p:txBody>
      </p:sp>
      <p:sp>
        <p:nvSpPr>
          <p:cNvPr id="157714" name="Text Box 18"/>
          <p:cNvSpPr txBox="1">
            <a:spLocks noChangeArrowheads="1"/>
          </p:cNvSpPr>
          <p:nvPr/>
        </p:nvSpPr>
        <p:spPr bwMode="auto">
          <a:xfrm>
            <a:off x="5410200" y="57150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3</a:t>
            </a:r>
          </a:p>
        </p:txBody>
      </p:sp>
      <p:sp>
        <p:nvSpPr>
          <p:cNvPr id="157715" name="Text Box 19"/>
          <p:cNvSpPr txBox="1">
            <a:spLocks noChangeArrowheads="1"/>
          </p:cNvSpPr>
          <p:nvPr/>
        </p:nvSpPr>
        <p:spPr bwMode="auto">
          <a:xfrm>
            <a:off x="6400800" y="57150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577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577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157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577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57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2000"/>
                                        <p:tgtEl>
                                          <p:spTgt spid="157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577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577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2000"/>
                                        <p:tgtEl>
                                          <p:spTgt spid="157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577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577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2000"/>
                                        <p:tgtEl>
                                          <p:spTgt spid="157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577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577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2000"/>
                                        <p:tgtEl>
                                          <p:spTgt spid="157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57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57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57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157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0" dur="2000"/>
                                        <p:tgtEl>
                                          <p:spTgt spid="157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3" dur="2000"/>
                                        <p:tgtEl>
                                          <p:spTgt spid="157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8" dur="2000"/>
                                        <p:tgtEl>
                                          <p:spTgt spid="157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1" dur="2000"/>
                                        <p:tgtEl>
                                          <p:spTgt spid="157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157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500"/>
                                        <p:tgtEl>
                                          <p:spTgt spid="157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7700" grpId="0"/>
      <p:bldP spid="157701" grpId="0" animBg="1"/>
      <p:bldP spid="157702" grpId="0"/>
      <p:bldP spid="157703" grpId="0"/>
      <p:bldP spid="157704" grpId="0"/>
      <p:bldP spid="157706" grpId="0" animBg="1"/>
      <p:bldP spid="157707" grpId="0" animBg="1"/>
      <p:bldP spid="157708" grpId="0" animBg="1"/>
      <p:bldP spid="157709" grpId="0" animBg="1"/>
      <p:bldP spid="157710" grpId="0" animBg="1"/>
      <p:bldP spid="157711" grpId="0" animBg="1"/>
      <p:bldP spid="157712" grpId="0"/>
      <p:bldP spid="157713" grpId="0"/>
      <p:bldP spid="157714" grpId="0"/>
      <p:bldP spid="1577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838200" y="381000"/>
            <a:ext cx="7162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en-US" sz="1400">
              <a:latin typeface="Arial" charset="0"/>
            </a:endParaRPr>
          </a:p>
        </p:txBody>
      </p:sp>
      <p:sp>
        <p:nvSpPr>
          <p:cNvPr id="4099" name="Text Box 4"/>
          <p:cNvSpPr txBox="1">
            <a:spLocks noChangeArrowheads="1"/>
          </p:cNvSpPr>
          <p:nvPr/>
        </p:nvSpPr>
        <p:spPr bwMode="auto">
          <a:xfrm>
            <a:off x="3505200" y="533400"/>
            <a:ext cx="152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800" u="sng">
                <a:latin typeface="Arial" charset="0"/>
              </a:rPr>
              <a:t>Toán</a:t>
            </a:r>
          </a:p>
        </p:txBody>
      </p:sp>
      <p:sp>
        <p:nvSpPr>
          <p:cNvPr id="159749" name="Text Box 5"/>
          <p:cNvSpPr txBox="1">
            <a:spLocks noChangeArrowheads="1"/>
          </p:cNvSpPr>
          <p:nvPr/>
        </p:nvSpPr>
        <p:spPr bwMode="auto">
          <a:xfrm>
            <a:off x="1752600" y="990600"/>
            <a:ext cx="5181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chemeClr val="hlink"/>
                </a:solidFill>
                <a:latin typeface="Arial" charset="0"/>
              </a:rPr>
              <a:t>Hai </a:t>
            </a:r>
            <a:r>
              <a:rPr lang="vi-VN" sz="2800">
                <a:solidFill>
                  <a:schemeClr val="hlink"/>
                </a:solidFill>
                <a:latin typeface="Arial" charset="0"/>
              </a:rPr>
              <a:t>đư</a:t>
            </a:r>
            <a:r>
              <a:rPr lang="en-US" sz="2800">
                <a:solidFill>
                  <a:schemeClr val="hlink"/>
                </a:solidFill>
                <a:latin typeface="Arial" charset="0"/>
              </a:rPr>
              <a:t>ờng thẳng song song</a:t>
            </a:r>
          </a:p>
        </p:txBody>
      </p:sp>
      <p:sp>
        <p:nvSpPr>
          <p:cNvPr id="159750" name="Rectangle 6"/>
          <p:cNvSpPr>
            <a:spLocks noChangeArrowheads="1"/>
          </p:cNvSpPr>
          <p:nvPr/>
        </p:nvSpPr>
        <p:spPr bwMode="auto">
          <a:xfrm>
            <a:off x="1828800" y="2514600"/>
            <a:ext cx="3962400" cy="1828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400">
              <a:latin typeface="Arial" charset="0"/>
            </a:endParaRPr>
          </a:p>
        </p:txBody>
      </p:sp>
      <p:sp>
        <p:nvSpPr>
          <p:cNvPr id="159751" name="Text Box 7"/>
          <p:cNvSpPr txBox="1">
            <a:spLocks noChangeArrowheads="1"/>
          </p:cNvSpPr>
          <p:nvPr/>
        </p:nvSpPr>
        <p:spPr bwMode="auto">
          <a:xfrm>
            <a:off x="1295400" y="2266950"/>
            <a:ext cx="533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A</a:t>
            </a:r>
          </a:p>
        </p:txBody>
      </p:sp>
      <p:sp>
        <p:nvSpPr>
          <p:cNvPr id="159752" name="Text Box 8"/>
          <p:cNvSpPr txBox="1">
            <a:spLocks noChangeArrowheads="1"/>
          </p:cNvSpPr>
          <p:nvPr/>
        </p:nvSpPr>
        <p:spPr bwMode="auto">
          <a:xfrm>
            <a:off x="5867400" y="2152650"/>
            <a:ext cx="533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B</a:t>
            </a:r>
          </a:p>
        </p:txBody>
      </p:sp>
      <p:sp>
        <p:nvSpPr>
          <p:cNvPr id="159753" name="Text Box 9"/>
          <p:cNvSpPr txBox="1">
            <a:spLocks noChangeArrowheads="1"/>
          </p:cNvSpPr>
          <p:nvPr/>
        </p:nvSpPr>
        <p:spPr bwMode="auto">
          <a:xfrm>
            <a:off x="5867400" y="4324350"/>
            <a:ext cx="533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C</a:t>
            </a:r>
          </a:p>
        </p:txBody>
      </p:sp>
      <p:sp>
        <p:nvSpPr>
          <p:cNvPr id="159754" name="Text Box 10"/>
          <p:cNvSpPr txBox="1">
            <a:spLocks noChangeArrowheads="1"/>
          </p:cNvSpPr>
          <p:nvPr/>
        </p:nvSpPr>
        <p:spPr bwMode="auto">
          <a:xfrm>
            <a:off x="1371600" y="4152900"/>
            <a:ext cx="533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D</a:t>
            </a:r>
          </a:p>
        </p:txBody>
      </p:sp>
      <p:sp>
        <p:nvSpPr>
          <p:cNvPr id="159755" name="Text Box 11"/>
          <p:cNvSpPr txBox="1">
            <a:spLocks noChangeArrowheads="1"/>
          </p:cNvSpPr>
          <p:nvPr/>
        </p:nvSpPr>
        <p:spPr bwMode="auto">
          <a:xfrm>
            <a:off x="533400" y="1695450"/>
            <a:ext cx="2514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00FF00"/>
                </a:solidFill>
                <a:latin typeface="Arial" charset="0"/>
              </a:rPr>
              <a:t>*</a:t>
            </a:r>
            <a:r>
              <a:rPr lang="en-US" sz="2000">
                <a:solidFill>
                  <a:srgbClr val="00FF00"/>
                </a:solidFill>
                <a:latin typeface="Arial" charset="0"/>
              </a:rPr>
              <a:t> Khái niệm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0"/>
                                        <p:tgtEl>
                                          <p:spTgt spid="159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59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9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59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59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59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159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749" grpId="0"/>
      <p:bldP spid="159750" grpId="0" animBg="1"/>
      <p:bldP spid="159751" grpId="0"/>
      <p:bldP spid="159752" grpId="0"/>
      <p:bldP spid="159753" grpId="0"/>
      <p:bldP spid="159754" grpId="0"/>
      <p:bldP spid="15975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6463" name="Picture 31" descr="Xem ảnh với kích cỡ đầy đủ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76400" y="1219200"/>
            <a:ext cx="7620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6434" name="Rectangle 2"/>
          <p:cNvSpPr>
            <a:spLocks noChangeArrowheads="1"/>
          </p:cNvSpPr>
          <p:nvPr/>
        </p:nvSpPr>
        <p:spPr bwMode="auto">
          <a:xfrm>
            <a:off x="1857375" y="2617788"/>
            <a:ext cx="3309938" cy="172402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7205663" y="2833688"/>
            <a:ext cx="990600" cy="1752600"/>
            <a:chOff x="4224" y="912"/>
            <a:chExt cx="624" cy="1104"/>
          </a:xfrm>
        </p:grpSpPr>
        <p:sp>
          <p:nvSpPr>
            <p:cNvPr id="5146" name="AutoShape 4"/>
            <p:cNvSpPr>
              <a:spLocks noChangeArrowheads="1"/>
            </p:cNvSpPr>
            <p:nvPr/>
          </p:nvSpPr>
          <p:spPr bwMode="auto">
            <a:xfrm>
              <a:off x="4224" y="912"/>
              <a:ext cx="624" cy="1104"/>
            </a:xfrm>
            <a:prstGeom prst="rtTriangl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5147" name="AutoShape 5"/>
            <p:cNvSpPr>
              <a:spLocks noChangeArrowheads="1"/>
            </p:cNvSpPr>
            <p:nvPr/>
          </p:nvSpPr>
          <p:spPr bwMode="auto">
            <a:xfrm>
              <a:off x="4320" y="1296"/>
              <a:ext cx="336" cy="624"/>
            </a:xfrm>
            <a:prstGeom prst="rtTriangl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  <p:sp>
        <p:nvSpPr>
          <p:cNvPr id="146438" name="Line 6"/>
          <p:cNvSpPr>
            <a:spLocks noChangeShapeType="1"/>
          </p:cNvSpPr>
          <p:nvPr/>
        </p:nvSpPr>
        <p:spPr bwMode="auto">
          <a:xfrm>
            <a:off x="5167313" y="2619375"/>
            <a:ext cx="1905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146439" name="Picture 7" descr="Xem ảnh với kích cỡ đầy đủ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2063" y="1233488"/>
            <a:ext cx="7620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6440" name="Line 8"/>
          <p:cNvSpPr>
            <a:spLocks noChangeShapeType="1"/>
          </p:cNvSpPr>
          <p:nvPr/>
        </p:nvSpPr>
        <p:spPr bwMode="auto">
          <a:xfrm flipH="1">
            <a:off x="271463" y="2619375"/>
            <a:ext cx="1600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6441" name="Line 9"/>
          <p:cNvSpPr>
            <a:spLocks noChangeShapeType="1"/>
          </p:cNvSpPr>
          <p:nvPr/>
        </p:nvSpPr>
        <p:spPr bwMode="auto">
          <a:xfrm>
            <a:off x="257175" y="2614613"/>
            <a:ext cx="6829425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6442" name="Line 10"/>
          <p:cNvSpPr>
            <a:spLocks noChangeShapeType="1"/>
          </p:cNvSpPr>
          <p:nvPr/>
        </p:nvSpPr>
        <p:spPr bwMode="auto">
          <a:xfrm flipH="1">
            <a:off x="238125" y="4348163"/>
            <a:ext cx="1600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6443" name="Line 11"/>
          <p:cNvSpPr>
            <a:spLocks noChangeShapeType="1"/>
          </p:cNvSpPr>
          <p:nvPr/>
        </p:nvSpPr>
        <p:spPr bwMode="auto">
          <a:xfrm>
            <a:off x="5176838" y="4338638"/>
            <a:ext cx="1905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6444" name="Line 12"/>
          <p:cNvSpPr>
            <a:spLocks noChangeShapeType="1"/>
          </p:cNvSpPr>
          <p:nvPr/>
        </p:nvSpPr>
        <p:spPr bwMode="auto">
          <a:xfrm>
            <a:off x="228600" y="4343400"/>
            <a:ext cx="6829425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6445" name="Text Box 13"/>
          <p:cNvSpPr txBox="1">
            <a:spLocks noChangeArrowheads="1"/>
          </p:cNvSpPr>
          <p:nvPr/>
        </p:nvSpPr>
        <p:spPr bwMode="auto">
          <a:xfrm>
            <a:off x="5133975" y="2319338"/>
            <a:ext cx="304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>
                <a:latin typeface="Arial" charset="0"/>
              </a:rPr>
              <a:t>B</a:t>
            </a:r>
          </a:p>
        </p:txBody>
      </p:sp>
      <p:sp>
        <p:nvSpPr>
          <p:cNvPr id="146446" name="Text Box 14"/>
          <p:cNvSpPr txBox="1">
            <a:spLocks noChangeArrowheads="1"/>
          </p:cNvSpPr>
          <p:nvPr/>
        </p:nvSpPr>
        <p:spPr bwMode="auto">
          <a:xfrm>
            <a:off x="1552575" y="2319338"/>
            <a:ext cx="304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>
                <a:latin typeface="Arial" charset="0"/>
              </a:rPr>
              <a:t>A</a:t>
            </a:r>
          </a:p>
        </p:txBody>
      </p:sp>
      <p:sp>
        <p:nvSpPr>
          <p:cNvPr id="146447" name="Text Box 15"/>
          <p:cNvSpPr txBox="1">
            <a:spLocks noChangeArrowheads="1"/>
          </p:cNvSpPr>
          <p:nvPr/>
        </p:nvSpPr>
        <p:spPr bwMode="auto">
          <a:xfrm>
            <a:off x="1509713" y="43053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>
                <a:latin typeface="Arial" charset="0"/>
              </a:rPr>
              <a:t>D</a:t>
            </a:r>
          </a:p>
        </p:txBody>
      </p:sp>
      <p:sp>
        <p:nvSpPr>
          <p:cNvPr id="146448" name="Text Box 16"/>
          <p:cNvSpPr txBox="1">
            <a:spLocks noChangeArrowheads="1"/>
          </p:cNvSpPr>
          <p:nvPr/>
        </p:nvSpPr>
        <p:spPr bwMode="auto">
          <a:xfrm>
            <a:off x="5133975" y="4310063"/>
            <a:ext cx="304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>
                <a:latin typeface="Arial" charset="0"/>
              </a:rPr>
              <a:t>C</a:t>
            </a:r>
          </a:p>
        </p:txBody>
      </p:sp>
      <p:sp>
        <p:nvSpPr>
          <p:cNvPr id="146449" name="Line 17"/>
          <p:cNvSpPr>
            <a:spLocks noChangeShapeType="1"/>
          </p:cNvSpPr>
          <p:nvPr/>
        </p:nvSpPr>
        <p:spPr bwMode="auto">
          <a:xfrm flipV="1">
            <a:off x="1857375" y="1328738"/>
            <a:ext cx="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6450" name="Line 18"/>
          <p:cNvSpPr>
            <a:spLocks noChangeShapeType="1"/>
          </p:cNvSpPr>
          <p:nvPr/>
        </p:nvSpPr>
        <p:spPr bwMode="auto">
          <a:xfrm>
            <a:off x="1857375" y="4300538"/>
            <a:ext cx="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6451" name="Line 19"/>
          <p:cNvSpPr>
            <a:spLocks noChangeShapeType="1"/>
          </p:cNvSpPr>
          <p:nvPr/>
        </p:nvSpPr>
        <p:spPr bwMode="auto">
          <a:xfrm>
            <a:off x="1857375" y="1328738"/>
            <a:ext cx="0" cy="41910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6452" name="Line 20"/>
          <p:cNvSpPr>
            <a:spLocks noChangeShapeType="1"/>
          </p:cNvSpPr>
          <p:nvPr/>
        </p:nvSpPr>
        <p:spPr bwMode="auto">
          <a:xfrm flipV="1">
            <a:off x="5162550" y="1357313"/>
            <a:ext cx="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6453" name="Line 21"/>
          <p:cNvSpPr>
            <a:spLocks noChangeShapeType="1"/>
          </p:cNvSpPr>
          <p:nvPr/>
        </p:nvSpPr>
        <p:spPr bwMode="auto">
          <a:xfrm>
            <a:off x="5162550" y="4329113"/>
            <a:ext cx="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6454" name="Line 22"/>
          <p:cNvSpPr>
            <a:spLocks noChangeShapeType="1"/>
          </p:cNvSpPr>
          <p:nvPr/>
        </p:nvSpPr>
        <p:spPr bwMode="auto">
          <a:xfrm>
            <a:off x="5162550" y="1343025"/>
            <a:ext cx="0" cy="419100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42" name="Text Box 24"/>
          <p:cNvSpPr txBox="1">
            <a:spLocks noChangeArrowheads="1"/>
          </p:cNvSpPr>
          <p:nvPr/>
        </p:nvSpPr>
        <p:spPr bwMode="auto">
          <a:xfrm>
            <a:off x="2209800" y="0"/>
            <a:ext cx="4114800" cy="119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en-US">
              <a:latin typeface="Arial" charset="0"/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en-US" u="sng">
                <a:latin typeface="Arial" charset="0"/>
              </a:rPr>
              <a:t>Toán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b="1">
                <a:latin typeface="Arial" charset="0"/>
              </a:rPr>
              <a:t>HAI ĐƯỜNG THẲNG SONG SONG</a:t>
            </a:r>
          </a:p>
        </p:txBody>
      </p:sp>
      <p:grpSp>
        <p:nvGrpSpPr>
          <p:cNvPr id="3" name="Group 25"/>
          <p:cNvGrpSpPr>
            <a:grpSpLocks/>
          </p:cNvGrpSpPr>
          <p:nvPr/>
        </p:nvGrpSpPr>
        <p:grpSpPr bwMode="auto">
          <a:xfrm rot="16200000" flipH="1">
            <a:off x="519113" y="2198688"/>
            <a:ext cx="914400" cy="1752600"/>
            <a:chOff x="4224" y="912"/>
            <a:chExt cx="624" cy="1104"/>
          </a:xfrm>
        </p:grpSpPr>
        <p:sp>
          <p:nvSpPr>
            <p:cNvPr id="5144" name="AutoShape 26"/>
            <p:cNvSpPr>
              <a:spLocks noChangeArrowheads="1"/>
            </p:cNvSpPr>
            <p:nvPr/>
          </p:nvSpPr>
          <p:spPr bwMode="auto">
            <a:xfrm>
              <a:off x="4224" y="912"/>
              <a:ext cx="624" cy="1104"/>
            </a:xfrm>
            <a:prstGeom prst="rtTriangl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5145" name="AutoShape 27"/>
            <p:cNvSpPr>
              <a:spLocks noChangeArrowheads="1"/>
            </p:cNvSpPr>
            <p:nvPr/>
          </p:nvSpPr>
          <p:spPr bwMode="auto">
            <a:xfrm>
              <a:off x="4320" y="1296"/>
              <a:ext cx="336" cy="624"/>
            </a:xfrm>
            <a:prstGeom prst="rtTriangl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46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46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46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46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46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11111E-6 L -0.17917 -0.08333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0" y="-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7" dur="500"/>
                                        <p:tgtEl>
                                          <p:spTgt spid="146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2" dur="3000"/>
                                        <p:tgtEl>
                                          <p:spTgt spid="146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3.33333E-6 L 0.21667 -3.33333E-6 " pathEditMode="relative" rAng="0" ptsTypes="AA">
                                      <p:cBhvr>
                                        <p:cTn id="44" dur="3000" fill="hold"/>
                                        <p:tgtEl>
                                          <p:spTgt spid="1464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1" dur="500"/>
                                        <p:tgtEl>
                                          <p:spTgt spid="1464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6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8" dur="500"/>
                                        <p:tgtEl>
                                          <p:spTgt spid="146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556E-17 -8.14061E-7 L -0.19167 -8.14061E-7 " pathEditMode="relative" rAng="0" ptsTypes="AA">
                                      <p:cBhvr>
                                        <p:cTn id="62" dur="3000" fill="hold"/>
                                        <p:tgtEl>
                                          <p:spTgt spid="1464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6" y="0"/>
                                    </p:animMotion>
                                  </p:childTnLst>
                                </p:cTn>
                              </p:par>
                              <p:par>
                                <p:cTn id="6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5" dur="3000"/>
                                        <p:tgtEl>
                                          <p:spTgt spid="146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146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2" dur="500"/>
                                        <p:tgtEl>
                                          <p:spTgt spid="1464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6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8" dur="500"/>
                                        <p:tgtEl>
                                          <p:spTgt spid="1464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6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1" dur="500"/>
                                        <p:tgtEl>
                                          <p:spTgt spid="1464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6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7" dur="500"/>
                                        <p:tgtEl>
                                          <p:spTgt spid="146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92" dur="1000"/>
                                        <p:tgtEl>
                                          <p:spTgt spid="146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146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1" dur="500"/>
                                        <p:tgtEl>
                                          <p:spTgt spid="1464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6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4" dur="500"/>
                                        <p:tgtEl>
                                          <p:spTgt spid="1464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6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7" dur="500"/>
                                        <p:tgtEl>
                                          <p:spTgt spid="1464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6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0" dur="500"/>
                                        <p:tgtEl>
                                          <p:spTgt spid="1464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6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3" presetClass="exit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3" dur="500"/>
                                        <p:tgtEl>
                                          <p:spTgt spid="1464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6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3" presetClass="exit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6" dur="500"/>
                                        <p:tgtEl>
                                          <p:spTgt spid="1464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6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22" dur="500"/>
                                        <p:tgtEl>
                                          <p:spTgt spid="146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4" presetID="18" presetClass="entr" presetSubtype="1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6" dur="500"/>
                                        <p:tgtEl>
                                          <p:spTgt spid="146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2" dur="500"/>
                                        <p:tgtEl>
                                          <p:spTgt spid="1464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6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5" dur="500"/>
                                        <p:tgtEl>
                                          <p:spTgt spid="1464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6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 nodeType="clickPar">
                      <p:stCondLst>
                        <p:cond delay="indefinite"/>
                      </p:stCondLst>
                      <p:childTnLst>
                        <p:par>
                          <p:cTn id="1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9" presetID="18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41" dur="500"/>
                                        <p:tgtEl>
                                          <p:spTgt spid="146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3" presetID="18" presetClass="entr" presetSubtype="1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5" dur="500"/>
                                        <p:tgtEl>
                                          <p:spTgt spid="146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 nodeType="clickPar">
                      <p:stCondLst>
                        <p:cond delay="indefinite"/>
                      </p:stCondLst>
                      <p:childTnLst>
                        <p:par>
                          <p:cTn id="1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1" dur="500"/>
                                        <p:tgtEl>
                                          <p:spTgt spid="1464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6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4" dur="500"/>
                                        <p:tgtEl>
                                          <p:spTgt spid="1464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6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434" grpId="0" animBg="1"/>
      <p:bldP spid="146438" grpId="0" animBg="1"/>
      <p:bldP spid="146438" grpId="1" animBg="1"/>
      <p:bldP spid="146440" grpId="0" animBg="1"/>
      <p:bldP spid="146440" grpId="1" animBg="1"/>
      <p:bldP spid="146441" grpId="0" animBg="1"/>
      <p:bldP spid="146441" grpId="1" animBg="1"/>
      <p:bldP spid="146442" grpId="0" animBg="1"/>
      <p:bldP spid="146442" grpId="1" animBg="1"/>
      <p:bldP spid="146442" grpId="2" animBg="1"/>
      <p:bldP spid="146443" grpId="0" animBg="1"/>
      <p:bldP spid="146443" grpId="1" animBg="1"/>
      <p:bldP spid="146443" grpId="2" animBg="1"/>
      <p:bldP spid="146444" grpId="0" animBg="1"/>
      <p:bldP spid="146444" grpId="1" animBg="1"/>
      <p:bldP spid="146445" grpId="0"/>
      <p:bldP spid="146446" grpId="0"/>
      <p:bldP spid="146447" grpId="0"/>
      <p:bldP spid="146448" grpId="0"/>
      <p:bldP spid="146449" grpId="0" animBg="1"/>
      <p:bldP spid="146449" grpId="1" animBg="1"/>
      <p:bldP spid="146450" grpId="0" animBg="1"/>
      <p:bldP spid="146450" grpId="1" animBg="1"/>
      <p:bldP spid="146451" grpId="0" animBg="1"/>
      <p:bldP spid="146452" grpId="0" animBg="1"/>
      <p:bldP spid="146452" grpId="1" animBg="1"/>
      <p:bldP spid="146453" grpId="0" animBg="1"/>
      <p:bldP spid="146453" grpId="1" animBg="1"/>
      <p:bldP spid="14645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ChangeArrowheads="1"/>
          </p:cNvSpPr>
          <p:nvPr/>
        </p:nvSpPr>
        <p:spPr bwMode="auto">
          <a:xfrm>
            <a:off x="1890713" y="2614613"/>
            <a:ext cx="3309937" cy="172402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6147" name="Line 3"/>
          <p:cNvSpPr>
            <a:spLocks noChangeShapeType="1"/>
          </p:cNvSpPr>
          <p:nvPr/>
        </p:nvSpPr>
        <p:spPr bwMode="auto">
          <a:xfrm>
            <a:off x="290513" y="2614613"/>
            <a:ext cx="6829425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48" name="Line 4"/>
          <p:cNvSpPr>
            <a:spLocks noChangeShapeType="1"/>
          </p:cNvSpPr>
          <p:nvPr/>
        </p:nvSpPr>
        <p:spPr bwMode="auto">
          <a:xfrm>
            <a:off x="304800" y="4343400"/>
            <a:ext cx="6829425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5167313" y="2309813"/>
            <a:ext cx="304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>
                <a:latin typeface="Arial" charset="0"/>
              </a:rPr>
              <a:t>B</a:t>
            </a: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1585913" y="2309813"/>
            <a:ext cx="304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>
                <a:latin typeface="Arial" charset="0"/>
              </a:rPr>
              <a:t>A</a:t>
            </a: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1524000" y="43434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>
                <a:latin typeface="Arial" charset="0"/>
              </a:rPr>
              <a:t>D</a:t>
            </a: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5167313" y="4300538"/>
            <a:ext cx="304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>
                <a:latin typeface="Arial" charset="0"/>
              </a:rPr>
              <a:t>C</a:t>
            </a:r>
          </a:p>
        </p:txBody>
      </p:sp>
      <p:sp>
        <p:nvSpPr>
          <p:cNvPr id="147465" name="Text Box 9"/>
          <p:cNvSpPr txBox="1">
            <a:spLocks noChangeArrowheads="1"/>
          </p:cNvSpPr>
          <p:nvPr/>
        </p:nvSpPr>
        <p:spPr bwMode="auto">
          <a:xfrm>
            <a:off x="1166813" y="4762500"/>
            <a:ext cx="6019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>
                <a:latin typeface="Arial" charset="0"/>
              </a:rPr>
              <a:t>Hai đường thẳng song song với nhau không bao giờ cắt nhau.</a:t>
            </a:r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1524000" y="0"/>
            <a:ext cx="55626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endParaRPr lang="en-US" sz="2400">
              <a:latin typeface="Arial" charset="0"/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en-US" sz="2400" u="sng">
                <a:latin typeface="Arial" charset="0"/>
              </a:rPr>
              <a:t>Toán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2400" b="1">
                <a:latin typeface="Arial" charset="0"/>
              </a:rPr>
              <a:t>HAI ĐƯỜNG THẲNG SONG SONG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1474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2" dur="2000"/>
                                        <p:tgtEl>
                                          <p:spTgt spid="147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458" grpId="0" animBg="1"/>
      <p:bldP spid="14746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Line 2"/>
          <p:cNvSpPr>
            <a:spLocks noChangeShapeType="1"/>
          </p:cNvSpPr>
          <p:nvPr/>
        </p:nvSpPr>
        <p:spPr bwMode="auto">
          <a:xfrm>
            <a:off x="1828800" y="3657600"/>
            <a:ext cx="6829425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1" name="Line 3"/>
          <p:cNvSpPr>
            <a:spLocks noChangeShapeType="1"/>
          </p:cNvSpPr>
          <p:nvPr/>
        </p:nvSpPr>
        <p:spPr bwMode="auto">
          <a:xfrm>
            <a:off x="1843088" y="5386388"/>
            <a:ext cx="6829425" cy="0"/>
          </a:xfrm>
          <a:prstGeom prst="line">
            <a:avLst/>
          </a:prstGeom>
          <a:noFill/>
          <a:ln w="38100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6705600" y="33528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>
                <a:latin typeface="Arial" charset="0"/>
              </a:rPr>
              <a:t>H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3124200" y="33528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>
                <a:latin typeface="Arial" charset="0"/>
              </a:rPr>
              <a:t>G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3081338" y="5338763"/>
            <a:ext cx="304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>
                <a:latin typeface="Arial" charset="0"/>
              </a:rPr>
              <a:t>I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6705600" y="5343525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b="1">
                <a:latin typeface="Arial" charset="0"/>
              </a:rPr>
              <a:t>K</a:t>
            </a: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2209800" y="0"/>
            <a:ext cx="62484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endParaRPr lang="en-US" sz="2400">
              <a:latin typeface="Arial" charset="0"/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en-US" sz="2400" u="sng">
                <a:latin typeface="Arial" charset="0"/>
              </a:rPr>
              <a:t>Toán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2400" b="1">
                <a:latin typeface="Arial" charset="0"/>
              </a:rPr>
              <a:t>HAI ĐƯỜNG THẲNG SONG SONG</a:t>
            </a:r>
          </a:p>
        </p:txBody>
      </p:sp>
      <p:sp>
        <p:nvSpPr>
          <p:cNvPr id="148499" name="Rectangle 19"/>
          <p:cNvSpPr>
            <a:spLocks noChangeArrowheads="1"/>
          </p:cNvSpPr>
          <p:nvPr/>
        </p:nvSpPr>
        <p:spPr bwMode="auto">
          <a:xfrm>
            <a:off x="3238500" y="3657600"/>
            <a:ext cx="3581400" cy="1727200"/>
          </a:xfrm>
          <a:prstGeom prst="rect">
            <a:avLst/>
          </a:prstGeom>
          <a:solidFill>
            <a:schemeClr val="bg1"/>
          </a:solidFill>
          <a:ln w="38100" algn="ctr">
            <a:solidFill>
              <a:srgbClr val="FF3300"/>
            </a:solidFill>
            <a:miter lim="800000"/>
            <a:headEnd/>
            <a:tailEnd/>
          </a:ln>
        </p:spPr>
        <p:txBody>
          <a:bodyPr/>
          <a:lstStyle/>
          <a:p>
            <a:endParaRPr lang="en-US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48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49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838200" y="381000"/>
            <a:ext cx="7162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en-US" sz="1400">
              <a:latin typeface="Arial" charset="0"/>
            </a:endParaRPr>
          </a:p>
        </p:txBody>
      </p:sp>
      <p:sp>
        <p:nvSpPr>
          <p:cNvPr id="8195" name="Line 3"/>
          <p:cNvSpPr>
            <a:spLocks noChangeShapeType="1"/>
          </p:cNvSpPr>
          <p:nvPr/>
        </p:nvSpPr>
        <p:spPr bwMode="auto">
          <a:xfrm>
            <a:off x="571500" y="2552700"/>
            <a:ext cx="49530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196" name="Line 4"/>
          <p:cNvSpPr>
            <a:spLocks noChangeShapeType="1"/>
          </p:cNvSpPr>
          <p:nvPr/>
        </p:nvSpPr>
        <p:spPr bwMode="auto">
          <a:xfrm>
            <a:off x="152400" y="3962400"/>
            <a:ext cx="541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2438400" y="2133600"/>
            <a:ext cx="533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Arial" charset="0"/>
              </a:rPr>
              <a:t>A</a:t>
            </a: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5486400" y="2514600"/>
            <a:ext cx="533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Arial" charset="0"/>
              </a:rPr>
              <a:t>B</a:t>
            </a: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1981200" y="3962400"/>
            <a:ext cx="533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Arial" charset="0"/>
              </a:rPr>
              <a:t>C</a:t>
            </a: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5105400" y="4068763"/>
            <a:ext cx="5334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Arial" charset="0"/>
              </a:rPr>
              <a:t>D</a:t>
            </a:r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3505200" y="457200"/>
            <a:ext cx="152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2800" u="sng">
                <a:solidFill>
                  <a:srgbClr val="FFFF00"/>
                </a:solidFill>
                <a:latin typeface="Arial" charset="0"/>
              </a:rPr>
              <a:t>Toán</a:t>
            </a:r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1752600" y="990600"/>
            <a:ext cx="5181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>
                <a:solidFill>
                  <a:srgbClr val="FFFF00"/>
                </a:solidFill>
                <a:latin typeface="Arial" charset="0"/>
              </a:rPr>
              <a:t>Hai </a:t>
            </a:r>
            <a:r>
              <a:rPr lang="vi-VN" sz="2800">
                <a:solidFill>
                  <a:srgbClr val="FFFF00"/>
                </a:solidFill>
                <a:latin typeface="Arial" charset="0"/>
              </a:rPr>
              <a:t>đư</a:t>
            </a:r>
            <a:r>
              <a:rPr lang="en-US" sz="2800">
                <a:solidFill>
                  <a:srgbClr val="FFFF00"/>
                </a:solidFill>
                <a:latin typeface="Arial" charset="0"/>
              </a:rPr>
              <a:t>ờng thẳng song song</a:t>
            </a:r>
          </a:p>
        </p:txBody>
      </p:sp>
      <p:sp>
        <p:nvSpPr>
          <p:cNvPr id="161804" name="Line 12"/>
          <p:cNvSpPr>
            <a:spLocks noChangeShapeType="1"/>
          </p:cNvSpPr>
          <p:nvPr/>
        </p:nvSpPr>
        <p:spPr bwMode="auto">
          <a:xfrm>
            <a:off x="1771650" y="27432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1805" name="Line 13"/>
          <p:cNvSpPr>
            <a:spLocks noChangeShapeType="1"/>
          </p:cNvSpPr>
          <p:nvPr/>
        </p:nvSpPr>
        <p:spPr bwMode="auto">
          <a:xfrm>
            <a:off x="5486400" y="3429000"/>
            <a:ext cx="3657600" cy="619125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1806" name="Line 14"/>
          <p:cNvSpPr>
            <a:spLocks noChangeShapeType="1"/>
          </p:cNvSpPr>
          <p:nvPr/>
        </p:nvSpPr>
        <p:spPr bwMode="auto">
          <a:xfrm>
            <a:off x="5181600" y="3962400"/>
            <a:ext cx="3962400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61807" name="Line 15"/>
          <p:cNvSpPr>
            <a:spLocks noChangeShapeType="1"/>
          </p:cNvSpPr>
          <p:nvPr/>
        </p:nvSpPr>
        <p:spPr bwMode="auto">
          <a:xfrm>
            <a:off x="1771650" y="27432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7" name="Text Box 16"/>
          <p:cNvSpPr txBox="1">
            <a:spLocks noChangeArrowheads="1"/>
          </p:cNvSpPr>
          <p:nvPr/>
        </p:nvSpPr>
        <p:spPr bwMode="auto">
          <a:xfrm>
            <a:off x="3810000" y="7848600"/>
            <a:ext cx="6096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400">
              <a:latin typeface="Arial" charset="0"/>
            </a:endParaRPr>
          </a:p>
        </p:txBody>
      </p:sp>
      <p:sp>
        <p:nvSpPr>
          <p:cNvPr id="161809" name="Line 17"/>
          <p:cNvSpPr>
            <a:spLocks noChangeShapeType="1"/>
          </p:cNvSpPr>
          <p:nvPr/>
        </p:nvSpPr>
        <p:spPr bwMode="auto">
          <a:xfrm>
            <a:off x="8839200" y="38100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61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1" dur="2000" fill="hold"/>
                                        <p:tgtEl>
                                          <p:spTgt spid="1618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500"/>
                                        <p:tgtEl>
                                          <p:spTgt spid="161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500"/>
                                        <p:tgtEl>
                                          <p:spTgt spid="161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61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804" grpId="0" animBg="1"/>
      <p:bldP spid="161805" grpId="0" animBg="1"/>
      <p:bldP spid="161806" grpId="0" animBg="1"/>
      <p:bldP spid="161807" grpId="0" animBg="1"/>
      <p:bldP spid="16180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1" name="WordArt 7"/>
          <p:cNvSpPr>
            <a:spLocks noChangeArrowheads="1" noChangeShapeType="1" noTextEdit="1"/>
          </p:cNvSpPr>
          <p:nvPr/>
        </p:nvSpPr>
        <p:spPr bwMode="auto">
          <a:xfrm>
            <a:off x="914400" y="1600200"/>
            <a:ext cx="1600200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0000FF"/>
                </a:solidFill>
                <a:latin typeface="Arial"/>
                <a:cs typeface="Arial"/>
              </a:rPr>
              <a:t>Luyện tập:</a:t>
            </a: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0" y="2286000"/>
            <a:ext cx="1295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 u="sng">
                <a:latin typeface="Arial" charset="0"/>
              </a:rPr>
              <a:t>Bài 1</a:t>
            </a:r>
            <a:r>
              <a:rPr lang="en-US" sz="2800" i="1" u="sng">
                <a:latin typeface="Arial" charset="0"/>
              </a:rPr>
              <a:t>:</a:t>
            </a:r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1219200" y="2300288"/>
            <a:ext cx="79248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latin typeface="Arial" charset="0"/>
              </a:rPr>
              <a:t>a)Cho hình chữ nhật ABCD, AB và DC là một cặp cạnh song song với nhau.</a:t>
            </a:r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381000" y="3124200"/>
            <a:ext cx="9829800" cy="180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sz="2800">
                <a:latin typeface="Arial" charset="0"/>
              </a:rPr>
              <a:t>Hãy nêu tên từng cặp cạnh song </a:t>
            </a:r>
          </a:p>
          <a:p>
            <a:pPr marL="342900" indent="-342900">
              <a:spcBef>
                <a:spcPct val="50000"/>
              </a:spcBef>
            </a:pPr>
            <a:r>
              <a:rPr lang="en-US" sz="2800">
                <a:latin typeface="Arial" charset="0"/>
              </a:rPr>
              <a:t>song với nhau có trong hình </a:t>
            </a:r>
          </a:p>
          <a:p>
            <a:pPr marL="342900" indent="-342900">
              <a:spcBef>
                <a:spcPct val="50000"/>
              </a:spcBef>
            </a:pPr>
            <a:r>
              <a:rPr lang="en-US" sz="2800">
                <a:latin typeface="Arial" charset="0"/>
              </a:rPr>
              <a:t>chữ nhật đó .</a:t>
            </a: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6400800" y="2743200"/>
            <a:ext cx="2514600" cy="1893888"/>
            <a:chOff x="3696" y="2217"/>
            <a:chExt cx="1584" cy="1193"/>
          </a:xfrm>
        </p:grpSpPr>
        <p:sp>
          <p:nvSpPr>
            <p:cNvPr id="9226" name="Rectangle 12"/>
            <p:cNvSpPr>
              <a:spLocks noChangeArrowheads="1"/>
            </p:cNvSpPr>
            <p:nvPr/>
          </p:nvSpPr>
          <p:spPr bwMode="auto">
            <a:xfrm>
              <a:off x="3840" y="2448"/>
              <a:ext cx="1344" cy="720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9227" name="Text Box 13"/>
            <p:cNvSpPr txBox="1">
              <a:spLocks noChangeArrowheads="1"/>
            </p:cNvSpPr>
            <p:nvPr/>
          </p:nvSpPr>
          <p:spPr bwMode="auto">
            <a:xfrm>
              <a:off x="3696" y="2217"/>
              <a:ext cx="192" cy="23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Arial" charset="0"/>
                </a:rPr>
                <a:t>A</a:t>
              </a:r>
            </a:p>
          </p:txBody>
        </p:sp>
        <p:sp>
          <p:nvSpPr>
            <p:cNvPr id="9228" name="Text Box 14"/>
            <p:cNvSpPr txBox="1">
              <a:spLocks noChangeArrowheads="1"/>
            </p:cNvSpPr>
            <p:nvPr/>
          </p:nvSpPr>
          <p:spPr bwMode="auto">
            <a:xfrm>
              <a:off x="3744" y="3177"/>
              <a:ext cx="240" cy="23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Arial" charset="0"/>
                </a:rPr>
                <a:t>D</a:t>
              </a:r>
            </a:p>
          </p:txBody>
        </p:sp>
        <p:sp>
          <p:nvSpPr>
            <p:cNvPr id="9229" name="Text Box 15"/>
            <p:cNvSpPr txBox="1">
              <a:spLocks noChangeArrowheads="1"/>
            </p:cNvSpPr>
            <p:nvPr/>
          </p:nvSpPr>
          <p:spPr bwMode="auto">
            <a:xfrm>
              <a:off x="5088" y="3129"/>
              <a:ext cx="192" cy="23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Arial" charset="0"/>
                </a:rPr>
                <a:t>C</a:t>
              </a:r>
            </a:p>
          </p:txBody>
        </p:sp>
        <p:sp>
          <p:nvSpPr>
            <p:cNvPr id="9230" name="Text Box 16"/>
            <p:cNvSpPr txBox="1">
              <a:spLocks noChangeArrowheads="1"/>
            </p:cNvSpPr>
            <p:nvPr/>
          </p:nvSpPr>
          <p:spPr bwMode="auto">
            <a:xfrm>
              <a:off x="5040" y="2217"/>
              <a:ext cx="192" cy="233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>
                  <a:latin typeface="Arial" charset="0"/>
                </a:rPr>
                <a:t>B</a:t>
              </a:r>
            </a:p>
          </p:txBody>
        </p:sp>
      </p:grpSp>
      <p:sp>
        <p:nvSpPr>
          <p:cNvPr id="11282" name="Text Box 18"/>
          <p:cNvSpPr txBox="1">
            <a:spLocks noChangeArrowheads="1"/>
          </p:cNvSpPr>
          <p:nvPr/>
        </p:nvSpPr>
        <p:spPr bwMode="auto">
          <a:xfrm>
            <a:off x="381000" y="4953000"/>
            <a:ext cx="58674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Arial" charset="0"/>
              </a:rPr>
              <a:t>b) Nêu tên từng cặp cạnh song song với nhau có trong hình vuông MNPQ.</a:t>
            </a:r>
          </a:p>
        </p:txBody>
      </p: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7142162" y="4681537"/>
            <a:ext cx="1600201" cy="1893889"/>
            <a:chOff x="4512" y="2928"/>
            <a:chExt cx="1008" cy="1193"/>
          </a:xfrm>
          <a:noFill/>
        </p:grpSpPr>
        <p:sp>
          <p:nvSpPr>
            <p:cNvPr id="37901" name="Rectangle 20"/>
            <p:cNvSpPr>
              <a:spLocks noChangeArrowheads="1"/>
            </p:cNvSpPr>
            <p:nvPr/>
          </p:nvSpPr>
          <p:spPr bwMode="auto">
            <a:xfrm>
              <a:off x="4608" y="3168"/>
              <a:ext cx="768" cy="720"/>
            </a:xfrm>
            <a:prstGeom prst="rect">
              <a:avLst/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/>
              </a:endParaRPr>
            </a:p>
          </p:txBody>
        </p:sp>
        <p:sp>
          <p:nvSpPr>
            <p:cNvPr id="37902" name="Text Box 21"/>
            <p:cNvSpPr txBox="1">
              <a:spLocks noChangeArrowheads="1"/>
            </p:cNvSpPr>
            <p:nvPr/>
          </p:nvSpPr>
          <p:spPr bwMode="auto">
            <a:xfrm>
              <a:off x="4512" y="3888"/>
              <a:ext cx="240" cy="233"/>
            </a:xfrm>
            <a:prstGeom prst="rect">
              <a:avLst/>
            </a:prstGeom>
            <a:grp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/>
                </a:rPr>
                <a:t>Q</a:t>
              </a:r>
            </a:p>
          </p:txBody>
        </p:sp>
        <p:sp>
          <p:nvSpPr>
            <p:cNvPr id="37903" name="Text Box 22"/>
            <p:cNvSpPr txBox="1">
              <a:spLocks noChangeArrowheads="1"/>
            </p:cNvSpPr>
            <p:nvPr/>
          </p:nvSpPr>
          <p:spPr bwMode="auto">
            <a:xfrm>
              <a:off x="4512" y="2928"/>
              <a:ext cx="240" cy="233"/>
            </a:xfrm>
            <a:prstGeom prst="rect">
              <a:avLst/>
            </a:prstGeom>
            <a:grp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/>
                </a:rPr>
                <a:t>M</a:t>
              </a:r>
            </a:p>
          </p:txBody>
        </p:sp>
        <p:sp>
          <p:nvSpPr>
            <p:cNvPr id="37904" name="Text Box 23"/>
            <p:cNvSpPr txBox="1">
              <a:spLocks noChangeArrowheads="1"/>
            </p:cNvSpPr>
            <p:nvPr/>
          </p:nvSpPr>
          <p:spPr bwMode="auto">
            <a:xfrm>
              <a:off x="5184" y="2928"/>
              <a:ext cx="240" cy="233"/>
            </a:xfrm>
            <a:prstGeom prst="rect">
              <a:avLst/>
            </a:prstGeom>
            <a:grp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/>
                </a:rPr>
                <a:t>N</a:t>
              </a:r>
            </a:p>
          </p:txBody>
        </p:sp>
        <p:sp>
          <p:nvSpPr>
            <p:cNvPr id="37905" name="Text Box 24"/>
            <p:cNvSpPr txBox="1">
              <a:spLocks noChangeArrowheads="1"/>
            </p:cNvSpPr>
            <p:nvPr/>
          </p:nvSpPr>
          <p:spPr bwMode="auto">
            <a:xfrm>
              <a:off x="5280" y="3849"/>
              <a:ext cx="240" cy="233"/>
            </a:xfrm>
            <a:prstGeom prst="rect">
              <a:avLst/>
            </a:prstGeom>
            <a:grpFill/>
            <a:ln w="2857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/>
                </a:rPr>
                <a:t>P</a:t>
              </a:r>
            </a:p>
          </p:txBody>
        </p:sp>
      </p:grpSp>
      <p:sp>
        <p:nvSpPr>
          <p:cNvPr id="9225" name="Text Box 17"/>
          <p:cNvSpPr txBox="1">
            <a:spLocks noChangeArrowheads="1"/>
          </p:cNvSpPr>
          <p:nvPr/>
        </p:nvSpPr>
        <p:spPr bwMode="auto">
          <a:xfrm>
            <a:off x="1143000" y="0"/>
            <a:ext cx="64770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endParaRPr lang="en-US" sz="2400">
              <a:latin typeface="Arial" charset="0"/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en-US" sz="2400" u="sng">
                <a:latin typeface="Arial" charset="0"/>
              </a:rPr>
              <a:t>Toán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2400" b="1">
                <a:latin typeface="Arial" charset="0"/>
              </a:rPr>
              <a:t>HAI ĐƯỜNG THẲNG SONG SONG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128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1" grpId="0" animBg="1"/>
      <p:bldP spid="11272" grpId="0"/>
      <p:bldP spid="11273" grpId="0"/>
      <p:bldP spid="11274" grpId="0"/>
      <p:bldP spid="1128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304800" y="2362200"/>
            <a:ext cx="1143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i="1" u="sng">
                <a:latin typeface="Arial" charset="0"/>
              </a:rPr>
              <a:t>Bài 2</a:t>
            </a:r>
            <a:r>
              <a:rPr lang="en-US" sz="2800" i="1" u="sng">
                <a:latin typeface="Arial" charset="0"/>
              </a:rPr>
              <a:t>:</a:t>
            </a: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1371600" y="3276600"/>
            <a:ext cx="5334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latin typeface="Arial" charset="0"/>
              </a:rPr>
              <a:t>Cạnh BE song song  với những cạnh nào?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5563422" y="3701048"/>
            <a:ext cx="3248980" cy="2147248"/>
            <a:chOff x="3408" y="1200"/>
            <a:chExt cx="1392" cy="939"/>
          </a:xfrm>
          <a:noFill/>
        </p:grpSpPr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3552" y="1440"/>
              <a:ext cx="1056" cy="576"/>
              <a:chOff x="3552" y="1344"/>
              <a:chExt cx="1056" cy="576"/>
            </a:xfrm>
            <a:grpFill/>
          </p:grpSpPr>
          <p:sp>
            <p:nvSpPr>
              <p:cNvPr id="38959" name="Rectangle 10"/>
              <p:cNvSpPr>
                <a:spLocks noChangeArrowheads="1"/>
              </p:cNvSpPr>
              <p:nvPr/>
            </p:nvSpPr>
            <p:spPr bwMode="auto">
              <a:xfrm>
                <a:off x="3552" y="1344"/>
                <a:ext cx="1056" cy="576"/>
              </a:xfrm>
              <a:prstGeom prst="rect">
                <a:avLst/>
              </a:prstGeom>
              <a:grpFill/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/>
                </a:endParaRPr>
              </a:p>
            </p:txBody>
          </p:sp>
          <p:sp>
            <p:nvSpPr>
              <p:cNvPr id="38960" name="Line 11"/>
              <p:cNvSpPr>
                <a:spLocks noChangeShapeType="1"/>
              </p:cNvSpPr>
              <p:nvPr/>
            </p:nvSpPr>
            <p:spPr bwMode="auto">
              <a:xfrm>
                <a:off x="4272" y="1344"/>
                <a:ext cx="0" cy="576"/>
              </a:xfrm>
              <a:prstGeom prst="line">
                <a:avLst/>
              </a:prstGeom>
              <a:grpFill/>
              <a:ln w="381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38953" name="Text Box 12"/>
            <p:cNvSpPr txBox="1">
              <a:spLocks noChangeArrowheads="1"/>
            </p:cNvSpPr>
            <p:nvPr/>
          </p:nvSpPr>
          <p:spPr bwMode="auto">
            <a:xfrm>
              <a:off x="4176" y="1200"/>
              <a:ext cx="288" cy="162"/>
            </a:xfrm>
            <a:prstGeom prst="rect">
              <a:avLst/>
            </a:prstGeom>
            <a:grp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/>
                </a:rPr>
                <a:t>B</a:t>
              </a:r>
            </a:p>
          </p:txBody>
        </p:sp>
        <p:sp>
          <p:nvSpPr>
            <p:cNvPr id="38954" name="Text Box 13"/>
            <p:cNvSpPr txBox="1">
              <a:spLocks noChangeArrowheads="1"/>
            </p:cNvSpPr>
            <p:nvPr/>
          </p:nvSpPr>
          <p:spPr bwMode="auto">
            <a:xfrm>
              <a:off x="4464" y="1200"/>
              <a:ext cx="288" cy="162"/>
            </a:xfrm>
            <a:prstGeom prst="rect">
              <a:avLst/>
            </a:prstGeom>
            <a:grp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/>
                </a:rPr>
                <a:t>C</a:t>
              </a:r>
            </a:p>
          </p:txBody>
        </p:sp>
        <p:sp>
          <p:nvSpPr>
            <p:cNvPr id="38955" name="Text Box 14"/>
            <p:cNvSpPr txBox="1">
              <a:spLocks noChangeArrowheads="1"/>
            </p:cNvSpPr>
            <p:nvPr/>
          </p:nvSpPr>
          <p:spPr bwMode="auto">
            <a:xfrm>
              <a:off x="3408" y="1200"/>
              <a:ext cx="288" cy="162"/>
            </a:xfrm>
            <a:prstGeom prst="rect">
              <a:avLst/>
            </a:prstGeom>
            <a:grp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/>
                </a:rPr>
                <a:t>A</a:t>
              </a:r>
            </a:p>
          </p:txBody>
        </p:sp>
        <p:sp>
          <p:nvSpPr>
            <p:cNvPr id="38956" name="Text Box 15"/>
            <p:cNvSpPr txBox="1">
              <a:spLocks noChangeArrowheads="1"/>
            </p:cNvSpPr>
            <p:nvPr/>
          </p:nvSpPr>
          <p:spPr bwMode="auto">
            <a:xfrm>
              <a:off x="3456" y="1977"/>
              <a:ext cx="288" cy="162"/>
            </a:xfrm>
            <a:prstGeom prst="rect">
              <a:avLst/>
            </a:prstGeom>
            <a:grp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>
                  <a:latin typeface="Arial"/>
                </a:rPr>
                <a:t>G</a:t>
              </a:r>
            </a:p>
          </p:txBody>
        </p:sp>
        <p:sp>
          <p:nvSpPr>
            <p:cNvPr id="38957" name="Text Box 16"/>
            <p:cNvSpPr txBox="1">
              <a:spLocks noChangeArrowheads="1"/>
            </p:cNvSpPr>
            <p:nvPr/>
          </p:nvSpPr>
          <p:spPr bwMode="auto">
            <a:xfrm>
              <a:off x="4176" y="1977"/>
              <a:ext cx="288" cy="162"/>
            </a:xfrm>
            <a:prstGeom prst="rect">
              <a:avLst/>
            </a:prstGeom>
            <a:grp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/>
                </a:rPr>
                <a:t>E</a:t>
              </a:r>
            </a:p>
          </p:txBody>
        </p:sp>
        <p:sp>
          <p:nvSpPr>
            <p:cNvPr id="38958" name="Text Box 17"/>
            <p:cNvSpPr txBox="1">
              <a:spLocks noChangeArrowheads="1"/>
            </p:cNvSpPr>
            <p:nvPr/>
          </p:nvSpPr>
          <p:spPr bwMode="auto">
            <a:xfrm>
              <a:off x="4512" y="1977"/>
              <a:ext cx="288" cy="162"/>
            </a:xfrm>
            <a:prstGeom prst="rect">
              <a:avLst/>
            </a:prstGeom>
            <a:grp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dirty="0">
                  <a:latin typeface="Arial"/>
                </a:rPr>
                <a:t>D</a:t>
              </a:r>
            </a:p>
          </p:txBody>
        </p:sp>
      </p:grpSp>
      <p:sp>
        <p:nvSpPr>
          <p:cNvPr id="8207" name="TextBox 48"/>
          <p:cNvSpPr txBox="1">
            <a:spLocks noChangeArrowheads="1"/>
          </p:cNvSpPr>
          <p:nvPr/>
        </p:nvSpPr>
        <p:spPr bwMode="auto">
          <a:xfrm>
            <a:off x="1371600" y="2438400"/>
            <a:ext cx="71628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latin typeface="Arial" charset="0"/>
                <a:cs typeface="Arial" charset="0"/>
              </a:rPr>
              <a:t>Trong hình bên, cho biết các hình tứ giác ABEG, ACDG, BCDE đều là hình chữ nhật.</a:t>
            </a:r>
          </a:p>
        </p:txBody>
      </p:sp>
      <p:sp>
        <p:nvSpPr>
          <p:cNvPr id="10246" name="Text Box 177"/>
          <p:cNvSpPr txBox="1">
            <a:spLocks noChangeArrowheads="1"/>
          </p:cNvSpPr>
          <p:nvPr/>
        </p:nvSpPr>
        <p:spPr bwMode="auto">
          <a:xfrm>
            <a:off x="2209800" y="0"/>
            <a:ext cx="59436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endParaRPr lang="en-US" sz="2400">
              <a:latin typeface="Arial" charset="0"/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en-US" sz="2400" u="sng">
                <a:latin typeface="Arial" charset="0"/>
              </a:rPr>
              <a:t>Toán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sz="2400" b="1">
                <a:latin typeface="Arial" charset="0"/>
              </a:rPr>
              <a:t>HAI ĐƯỜNG THẲNG SONG SONG</a:t>
            </a:r>
          </a:p>
        </p:txBody>
      </p:sp>
      <p:sp>
        <p:nvSpPr>
          <p:cNvPr id="39270" name="Line 358"/>
          <p:cNvSpPr>
            <a:spLocks noChangeShapeType="1"/>
          </p:cNvSpPr>
          <p:nvPr/>
        </p:nvSpPr>
        <p:spPr bwMode="auto">
          <a:xfrm>
            <a:off x="5892800" y="4267200"/>
            <a:ext cx="0" cy="129540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271" name="Line 359"/>
          <p:cNvSpPr>
            <a:spLocks noChangeShapeType="1"/>
          </p:cNvSpPr>
          <p:nvPr/>
        </p:nvSpPr>
        <p:spPr bwMode="auto">
          <a:xfrm>
            <a:off x="7594600" y="4267200"/>
            <a:ext cx="0" cy="129540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9272" name="Line 360"/>
          <p:cNvSpPr>
            <a:spLocks noChangeShapeType="1"/>
          </p:cNvSpPr>
          <p:nvPr/>
        </p:nvSpPr>
        <p:spPr bwMode="auto">
          <a:xfrm>
            <a:off x="8369300" y="4267200"/>
            <a:ext cx="0" cy="129540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8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9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9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9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3" grpId="0" autoUpdateAnimBg="0"/>
      <p:bldP spid="12295" grpId="0" autoUpdateAnimBg="0"/>
      <p:bldP spid="8207" grpId="0" autoUpdateAnimBg="0"/>
      <p:bldP spid="39270" grpId="0" animBg="1"/>
      <p:bldP spid="39271" grpId="0" animBg="1"/>
      <p:bldP spid="39272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6_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6_Trek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894</TotalTime>
  <Words>289</Words>
  <Application>Microsoft Office PowerPoint</Application>
  <PresentationFormat>On-screen Show (4:3)</PresentationFormat>
  <Paragraphs>116</Paragraphs>
  <Slides>12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Verdana</vt:lpstr>
      <vt:lpstr>Arial</vt:lpstr>
      <vt:lpstr>Wingdings 2</vt:lpstr>
      <vt:lpstr>Calibri</vt:lpstr>
      <vt:lpstr>6_Trek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ms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VI TINH VINH SON</dc:creator>
  <cp:lastModifiedBy>CSTeam</cp:lastModifiedBy>
  <cp:revision>95</cp:revision>
  <dcterms:created xsi:type="dcterms:W3CDTF">2011-10-06T03:13:53Z</dcterms:created>
  <dcterms:modified xsi:type="dcterms:W3CDTF">2016-06-30T02:11:57Z</dcterms:modified>
</cp:coreProperties>
</file>